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3" r:id="rId3"/>
    <p:sldId id="256" r:id="rId4"/>
    <p:sldId id="265" r:id="rId5"/>
    <p:sldId id="268" r:id="rId6"/>
    <p:sldId id="266" r:id="rId7"/>
    <p:sldId id="264" r:id="rId8"/>
    <p:sldId id="267" r:id="rId9"/>
    <p:sldId id="257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D5"/>
    <a:srgbClr val="13B8EB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самооценки</c:v>
                </c:pt>
              </c:strCache>
            </c:strRef>
          </c:tx>
          <c:dPt>
            <c:idx val="0"/>
            <c:bubble3D val="0"/>
            <c:spPr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c:spPr>
            <c:extLst>
              <c:ext xmlns:c16="http://schemas.microsoft.com/office/drawing/2014/chart" uri="{C3380CC4-5D6E-409C-BE32-E72D297353CC}">
                <c16:uniqueId val="{00000001-2517-489D-B10B-8C67001FC6CD}"/>
              </c:ext>
            </c:extLst>
          </c:dPt>
          <c:dPt>
            <c:idx val="1"/>
            <c:bubble3D val="0"/>
            <c:spPr>
              <a:gradFill flip="none" rotWithShape="1">
                <a:gsLst>
                  <a:gs pos="0">
                    <a:srgbClr val="13B8EB">
                      <a:shade val="30000"/>
                      <a:satMod val="115000"/>
                    </a:srgbClr>
                  </a:gs>
                  <a:gs pos="50000">
                    <a:srgbClr val="13B8EB">
                      <a:shade val="67500"/>
                      <a:satMod val="115000"/>
                    </a:srgbClr>
                  </a:gs>
                  <a:gs pos="100000">
                    <a:srgbClr val="13B8EB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</c:spPr>
            <c:extLst>
              <c:ext xmlns:c16="http://schemas.microsoft.com/office/drawing/2014/chart" uri="{C3380CC4-5D6E-409C-BE32-E72D297353CC}">
                <c16:uniqueId val="{00000003-2517-489D-B10B-8C67001FC6CD}"/>
              </c:ext>
            </c:extLst>
          </c:dPt>
          <c:dPt>
            <c:idx val="2"/>
            <c:bubble3D val="0"/>
            <c:spPr>
              <a:gradFill flip="none" rotWithShape="1">
                <a:gsLst>
                  <a:gs pos="0">
                    <a:srgbClr val="00CC00">
                      <a:shade val="30000"/>
                      <a:satMod val="115000"/>
                    </a:srgbClr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</c:spPr>
            <c:extLst>
              <c:ext xmlns:c16="http://schemas.microsoft.com/office/drawing/2014/chart" uri="{C3380CC4-5D6E-409C-BE32-E72D297353CC}">
                <c16:uniqueId val="{00000005-2517-489D-B10B-8C67001FC6CD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Завышенная</c:v>
                </c:pt>
                <c:pt idx="1">
                  <c:v>Заниженная</c:v>
                </c:pt>
                <c:pt idx="2">
                  <c:v>адекватная 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517-489D-B10B-8C67001FC6C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524ACF-09C4-4433-B3B6-AEBD474DB1A4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43169BA-E920-42F3-9E5E-5C9457D2E7E7}">
      <dgm:prSet phldrT="[Текст]" custT="1"/>
      <dgm:spPr/>
      <dgm:t>
        <a:bodyPr/>
        <a:lstStyle/>
        <a:p>
          <a:r>
            <a:rPr lang="ru-RU" sz="4800" dirty="0" smtClean="0">
              <a:latin typeface="Times New Roman" pitchFamily="18" charset="0"/>
              <a:cs typeface="Times New Roman" pitchFamily="18" charset="0"/>
            </a:rPr>
            <a:t>Воспитание</a:t>
          </a:r>
          <a:endParaRPr lang="ru-RU" sz="4800" dirty="0">
            <a:latin typeface="Times New Roman" pitchFamily="18" charset="0"/>
            <a:cs typeface="Times New Roman" pitchFamily="18" charset="0"/>
          </a:endParaRPr>
        </a:p>
      </dgm:t>
    </dgm:pt>
    <dgm:pt modelId="{FCA1C11D-80D0-4A21-AEAC-0F5177EFE62D}" type="parTrans" cxnId="{5AF73E50-70A0-4F91-B550-90032CA45FAB}">
      <dgm:prSet/>
      <dgm:spPr/>
      <dgm:t>
        <a:bodyPr/>
        <a:lstStyle/>
        <a:p>
          <a:endParaRPr lang="ru-RU"/>
        </a:p>
      </dgm:t>
    </dgm:pt>
    <dgm:pt modelId="{E50CFA8E-0B12-45F4-8DFE-410AD13DE3AA}" type="sibTrans" cxnId="{5AF73E50-70A0-4F91-B550-90032CA45FAB}">
      <dgm:prSet/>
      <dgm:spPr/>
      <dgm:t>
        <a:bodyPr/>
        <a:lstStyle/>
        <a:p>
          <a:endParaRPr lang="ru-RU"/>
        </a:p>
      </dgm:t>
    </dgm:pt>
    <dgm:pt modelId="{A3132E53-7ACA-44A5-9DA3-420615F0C4C1}">
      <dgm:prSet phldrT="[Текст]" custT="1"/>
      <dgm:spPr/>
      <dgm:t>
        <a:bodyPr/>
        <a:lstStyle/>
        <a:p>
          <a:r>
            <a:rPr lang="ru-RU" sz="4800" dirty="0" smtClean="0">
              <a:latin typeface="Times New Roman" pitchFamily="18" charset="0"/>
              <a:cs typeface="Times New Roman" pitchFamily="18" charset="0"/>
            </a:rPr>
            <a:t> СМИ</a:t>
          </a:r>
          <a:endParaRPr lang="ru-RU" sz="4800" dirty="0">
            <a:latin typeface="Times New Roman" pitchFamily="18" charset="0"/>
            <a:cs typeface="Times New Roman" pitchFamily="18" charset="0"/>
          </a:endParaRPr>
        </a:p>
      </dgm:t>
    </dgm:pt>
    <dgm:pt modelId="{F36C89F7-B4D1-496A-B40B-71AD0F831648}" type="parTrans" cxnId="{DAC8D865-D0B4-4ACD-A8FC-28AEE9FEAECA}">
      <dgm:prSet/>
      <dgm:spPr/>
      <dgm:t>
        <a:bodyPr/>
        <a:lstStyle/>
        <a:p>
          <a:endParaRPr lang="ru-RU"/>
        </a:p>
      </dgm:t>
    </dgm:pt>
    <dgm:pt modelId="{1467A32E-60A0-46B0-9F9D-DF54677C2ECC}" type="sibTrans" cxnId="{DAC8D865-D0B4-4ACD-A8FC-28AEE9FEAECA}">
      <dgm:prSet/>
      <dgm:spPr/>
      <dgm:t>
        <a:bodyPr/>
        <a:lstStyle/>
        <a:p>
          <a:endParaRPr lang="ru-RU"/>
        </a:p>
      </dgm:t>
    </dgm:pt>
    <dgm:pt modelId="{D83466FA-9E49-4B49-A820-1C070FD2F6B8}">
      <dgm:prSet phldrT="[Текст]" custT="1"/>
      <dgm:spPr/>
      <dgm:t>
        <a:bodyPr/>
        <a:lstStyle/>
        <a:p>
          <a:r>
            <a:rPr lang="ru-RU" sz="4800" dirty="0" smtClean="0">
              <a:latin typeface="Times New Roman" pitchFamily="18" charset="0"/>
              <a:cs typeface="Times New Roman" pitchFamily="18" charset="0"/>
            </a:rPr>
            <a:t>Друзья</a:t>
          </a:r>
          <a:endParaRPr lang="ru-RU" sz="4800" dirty="0">
            <a:latin typeface="Times New Roman" pitchFamily="18" charset="0"/>
            <a:cs typeface="Times New Roman" pitchFamily="18" charset="0"/>
          </a:endParaRPr>
        </a:p>
      </dgm:t>
    </dgm:pt>
    <dgm:pt modelId="{AD5951AA-1FA0-4019-AC84-BBC0E02599CA}" type="parTrans" cxnId="{AA344CD8-7FD1-49EF-8645-605EC721159E}">
      <dgm:prSet/>
      <dgm:spPr/>
      <dgm:t>
        <a:bodyPr/>
        <a:lstStyle/>
        <a:p>
          <a:endParaRPr lang="ru-RU"/>
        </a:p>
      </dgm:t>
    </dgm:pt>
    <dgm:pt modelId="{E060DC2F-47FA-4C84-AA8B-72C422892C79}" type="sibTrans" cxnId="{AA344CD8-7FD1-49EF-8645-605EC721159E}">
      <dgm:prSet/>
      <dgm:spPr/>
      <dgm:t>
        <a:bodyPr/>
        <a:lstStyle/>
        <a:p>
          <a:endParaRPr lang="ru-RU"/>
        </a:p>
      </dgm:t>
    </dgm:pt>
    <dgm:pt modelId="{41528344-99A7-4E01-AA69-1F742BEE6DE1}">
      <dgm:prSet phldrT="[Текст]" custT="1"/>
      <dgm:spPr/>
      <dgm:t>
        <a:bodyPr/>
        <a:lstStyle/>
        <a:p>
          <a:r>
            <a:rPr lang="ru-RU" sz="4800" dirty="0" smtClean="0">
              <a:latin typeface="Times New Roman" pitchFamily="18" charset="0"/>
              <a:cs typeface="Times New Roman" pitchFamily="18" charset="0"/>
            </a:rPr>
            <a:t>Общество</a:t>
          </a:r>
          <a:endParaRPr lang="ru-RU" sz="4800" dirty="0">
            <a:latin typeface="Times New Roman" pitchFamily="18" charset="0"/>
            <a:cs typeface="Times New Roman" pitchFamily="18" charset="0"/>
          </a:endParaRPr>
        </a:p>
      </dgm:t>
    </dgm:pt>
    <dgm:pt modelId="{B7B3B012-5541-4087-8D19-7EBBA457817C}" type="parTrans" cxnId="{022A51FA-D028-4AC2-8ABD-2B8FE0BB86A2}">
      <dgm:prSet/>
      <dgm:spPr/>
      <dgm:t>
        <a:bodyPr/>
        <a:lstStyle/>
        <a:p>
          <a:endParaRPr lang="ru-RU"/>
        </a:p>
      </dgm:t>
    </dgm:pt>
    <dgm:pt modelId="{979EDF44-FBB9-4F0E-9A60-7A8DE1714ABA}" type="sibTrans" cxnId="{022A51FA-D028-4AC2-8ABD-2B8FE0BB86A2}">
      <dgm:prSet/>
      <dgm:spPr/>
      <dgm:t>
        <a:bodyPr/>
        <a:lstStyle/>
        <a:p>
          <a:endParaRPr lang="ru-RU"/>
        </a:p>
      </dgm:t>
    </dgm:pt>
    <dgm:pt modelId="{A8B3CDF2-8147-485C-8F4C-A3BB974F4BB1}" type="pres">
      <dgm:prSet presAssocID="{4B524ACF-09C4-4433-B3B6-AEBD474DB1A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284FE9-F1C5-4869-AB70-18BDF702EC06}" type="pres">
      <dgm:prSet presAssocID="{A43169BA-E920-42F3-9E5E-5C9457D2E7E7}" presName="parentLin" presStyleCnt="0"/>
      <dgm:spPr/>
    </dgm:pt>
    <dgm:pt modelId="{B687F021-BA1C-4B13-AE4C-44A17A9BCEA2}" type="pres">
      <dgm:prSet presAssocID="{A43169BA-E920-42F3-9E5E-5C9457D2E7E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A1144F9-1AA9-41B4-836F-F16646D2DBC7}" type="pres">
      <dgm:prSet presAssocID="{A43169BA-E920-42F3-9E5E-5C9457D2E7E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EB19F-D3AC-419C-A531-B211CDFB809C}" type="pres">
      <dgm:prSet presAssocID="{A43169BA-E920-42F3-9E5E-5C9457D2E7E7}" presName="negativeSpace" presStyleCnt="0"/>
      <dgm:spPr/>
    </dgm:pt>
    <dgm:pt modelId="{6652C0D6-4334-47A6-91DD-96EA217DAAD1}" type="pres">
      <dgm:prSet presAssocID="{A43169BA-E920-42F3-9E5E-5C9457D2E7E7}" presName="childText" presStyleLbl="conFgAcc1" presStyleIdx="0" presStyleCnt="4">
        <dgm:presLayoutVars>
          <dgm:bulletEnabled val="1"/>
        </dgm:presLayoutVars>
      </dgm:prSet>
      <dgm:spPr/>
    </dgm:pt>
    <dgm:pt modelId="{2BEC4593-9576-41DE-99E4-7574EF98F83C}" type="pres">
      <dgm:prSet presAssocID="{E50CFA8E-0B12-45F4-8DFE-410AD13DE3AA}" presName="spaceBetweenRectangles" presStyleCnt="0"/>
      <dgm:spPr/>
    </dgm:pt>
    <dgm:pt modelId="{B359E48E-4C02-43B1-A300-1C1E13769363}" type="pres">
      <dgm:prSet presAssocID="{A3132E53-7ACA-44A5-9DA3-420615F0C4C1}" presName="parentLin" presStyleCnt="0"/>
      <dgm:spPr/>
    </dgm:pt>
    <dgm:pt modelId="{D4D9B533-F0F7-4DB5-B946-AD0E715E7E22}" type="pres">
      <dgm:prSet presAssocID="{A3132E53-7ACA-44A5-9DA3-420615F0C4C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80F12C8-94A5-4BB4-82E7-61995431800E}" type="pres">
      <dgm:prSet presAssocID="{A3132E53-7ACA-44A5-9DA3-420615F0C4C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1A4486-BB0E-470D-A33E-6A31D685D8D8}" type="pres">
      <dgm:prSet presAssocID="{A3132E53-7ACA-44A5-9DA3-420615F0C4C1}" presName="negativeSpace" presStyleCnt="0"/>
      <dgm:spPr/>
    </dgm:pt>
    <dgm:pt modelId="{3C890A57-467C-4E3B-8A1D-256A4F9E3250}" type="pres">
      <dgm:prSet presAssocID="{A3132E53-7ACA-44A5-9DA3-420615F0C4C1}" presName="childText" presStyleLbl="conFgAcc1" presStyleIdx="1" presStyleCnt="4">
        <dgm:presLayoutVars>
          <dgm:bulletEnabled val="1"/>
        </dgm:presLayoutVars>
      </dgm:prSet>
      <dgm:spPr/>
    </dgm:pt>
    <dgm:pt modelId="{74B97506-0890-4A1D-9B92-43B745D40E27}" type="pres">
      <dgm:prSet presAssocID="{1467A32E-60A0-46B0-9F9D-DF54677C2ECC}" presName="spaceBetweenRectangles" presStyleCnt="0"/>
      <dgm:spPr/>
    </dgm:pt>
    <dgm:pt modelId="{6C7E8F80-CB62-4D5D-9924-083D9A0457B0}" type="pres">
      <dgm:prSet presAssocID="{D83466FA-9E49-4B49-A820-1C070FD2F6B8}" presName="parentLin" presStyleCnt="0"/>
      <dgm:spPr/>
    </dgm:pt>
    <dgm:pt modelId="{4BF0E682-0B7E-4E45-88C7-CCCFF5A05602}" type="pres">
      <dgm:prSet presAssocID="{D83466FA-9E49-4B49-A820-1C070FD2F6B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DE5F6E09-C1BE-4F54-97C0-CFCE62AA779D}" type="pres">
      <dgm:prSet presAssocID="{D83466FA-9E49-4B49-A820-1C070FD2F6B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9A397-BE01-46A8-815D-70B7C9C572D4}" type="pres">
      <dgm:prSet presAssocID="{D83466FA-9E49-4B49-A820-1C070FD2F6B8}" presName="negativeSpace" presStyleCnt="0"/>
      <dgm:spPr/>
    </dgm:pt>
    <dgm:pt modelId="{6CA44FA3-FA7D-426D-97A1-56BBF6127F65}" type="pres">
      <dgm:prSet presAssocID="{D83466FA-9E49-4B49-A820-1C070FD2F6B8}" presName="childText" presStyleLbl="conFgAcc1" presStyleIdx="2" presStyleCnt="4">
        <dgm:presLayoutVars>
          <dgm:bulletEnabled val="1"/>
        </dgm:presLayoutVars>
      </dgm:prSet>
      <dgm:spPr/>
    </dgm:pt>
    <dgm:pt modelId="{A3376181-D492-4ECF-9C45-7F0BB22820F7}" type="pres">
      <dgm:prSet presAssocID="{E060DC2F-47FA-4C84-AA8B-72C422892C79}" presName="spaceBetweenRectangles" presStyleCnt="0"/>
      <dgm:spPr/>
    </dgm:pt>
    <dgm:pt modelId="{03DE7F90-5438-4FAC-890A-A3D2B48DC5D9}" type="pres">
      <dgm:prSet presAssocID="{41528344-99A7-4E01-AA69-1F742BEE6DE1}" presName="parentLin" presStyleCnt="0"/>
      <dgm:spPr/>
    </dgm:pt>
    <dgm:pt modelId="{B5934908-CE23-4B2B-8330-186AB5852959}" type="pres">
      <dgm:prSet presAssocID="{41528344-99A7-4E01-AA69-1F742BEE6DE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22B7BA0-61EB-49CB-B11D-9C57DA5BF831}" type="pres">
      <dgm:prSet presAssocID="{41528344-99A7-4E01-AA69-1F742BEE6DE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269295-429E-4FCC-B6BB-D76F7A7AD39A}" type="pres">
      <dgm:prSet presAssocID="{41528344-99A7-4E01-AA69-1F742BEE6DE1}" presName="negativeSpace" presStyleCnt="0"/>
      <dgm:spPr/>
    </dgm:pt>
    <dgm:pt modelId="{A8A5F4CA-622F-484C-984E-3F2945BD4EE1}" type="pres">
      <dgm:prSet presAssocID="{41528344-99A7-4E01-AA69-1F742BEE6DE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FC4262D-2AB4-4CE3-9F37-9EBA03E1D973}" type="presOf" srcId="{D83466FA-9E49-4B49-A820-1C070FD2F6B8}" destId="{4BF0E682-0B7E-4E45-88C7-CCCFF5A05602}" srcOrd="0" destOrd="0" presId="urn:microsoft.com/office/officeart/2005/8/layout/list1"/>
    <dgm:cxn modelId="{DDCE72BF-6587-4905-A77B-EC2325302053}" type="presOf" srcId="{4B524ACF-09C4-4433-B3B6-AEBD474DB1A4}" destId="{A8B3CDF2-8147-485C-8F4C-A3BB974F4BB1}" srcOrd="0" destOrd="0" presId="urn:microsoft.com/office/officeart/2005/8/layout/list1"/>
    <dgm:cxn modelId="{5AF73E50-70A0-4F91-B550-90032CA45FAB}" srcId="{4B524ACF-09C4-4433-B3B6-AEBD474DB1A4}" destId="{A43169BA-E920-42F3-9E5E-5C9457D2E7E7}" srcOrd="0" destOrd="0" parTransId="{FCA1C11D-80D0-4A21-AEAC-0F5177EFE62D}" sibTransId="{E50CFA8E-0B12-45F4-8DFE-410AD13DE3AA}"/>
    <dgm:cxn modelId="{7AABE0BE-FA84-43CF-96B8-9FA50B01AE1B}" type="presOf" srcId="{A3132E53-7ACA-44A5-9DA3-420615F0C4C1}" destId="{D4D9B533-F0F7-4DB5-B946-AD0E715E7E22}" srcOrd="0" destOrd="0" presId="urn:microsoft.com/office/officeart/2005/8/layout/list1"/>
    <dgm:cxn modelId="{05B4189A-A61A-4A7A-B4CD-9455AF63E63E}" type="presOf" srcId="{A43169BA-E920-42F3-9E5E-5C9457D2E7E7}" destId="{CA1144F9-1AA9-41B4-836F-F16646D2DBC7}" srcOrd="1" destOrd="0" presId="urn:microsoft.com/office/officeart/2005/8/layout/list1"/>
    <dgm:cxn modelId="{DAC8D865-D0B4-4ACD-A8FC-28AEE9FEAECA}" srcId="{4B524ACF-09C4-4433-B3B6-AEBD474DB1A4}" destId="{A3132E53-7ACA-44A5-9DA3-420615F0C4C1}" srcOrd="1" destOrd="0" parTransId="{F36C89F7-B4D1-496A-B40B-71AD0F831648}" sibTransId="{1467A32E-60A0-46B0-9F9D-DF54677C2ECC}"/>
    <dgm:cxn modelId="{BE231F27-D220-44BB-969E-DEB9376A8113}" type="presOf" srcId="{A43169BA-E920-42F3-9E5E-5C9457D2E7E7}" destId="{B687F021-BA1C-4B13-AE4C-44A17A9BCEA2}" srcOrd="0" destOrd="0" presId="urn:microsoft.com/office/officeart/2005/8/layout/list1"/>
    <dgm:cxn modelId="{0A3B54F3-FCFF-48EE-84F5-494C31DC644E}" type="presOf" srcId="{41528344-99A7-4E01-AA69-1F742BEE6DE1}" destId="{E22B7BA0-61EB-49CB-B11D-9C57DA5BF831}" srcOrd="1" destOrd="0" presId="urn:microsoft.com/office/officeart/2005/8/layout/list1"/>
    <dgm:cxn modelId="{3D79991E-9B2C-442A-A49D-6FF6CEBC9368}" type="presOf" srcId="{41528344-99A7-4E01-AA69-1F742BEE6DE1}" destId="{B5934908-CE23-4B2B-8330-186AB5852959}" srcOrd="0" destOrd="0" presId="urn:microsoft.com/office/officeart/2005/8/layout/list1"/>
    <dgm:cxn modelId="{022A51FA-D028-4AC2-8ABD-2B8FE0BB86A2}" srcId="{4B524ACF-09C4-4433-B3B6-AEBD474DB1A4}" destId="{41528344-99A7-4E01-AA69-1F742BEE6DE1}" srcOrd="3" destOrd="0" parTransId="{B7B3B012-5541-4087-8D19-7EBBA457817C}" sibTransId="{979EDF44-FBB9-4F0E-9A60-7A8DE1714ABA}"/>
    <dgm:cxn modelId="{AA344CD8-7FD1-49EF-8645-605EC721159E}" srcId="{4B524ACF-09C4-4433-B3B6-AEBD474DB1A4}" destId="{D83466FA-9E49-4B49-A820-1C070FD2F6B8}" srcOrd="2" destOrd="0" parTransId="{AD5951AA-1FA0-4019-AC84-BBC0E02599CA}" sibTransId="{E060DC2F-47FA-4C84-AA8B-72C422892C79}"/>
    <dgm:cxn modelId="{25C9AB26-11CD-473C-8E25-ECD50F0A865D}" type="presOf" srcId="{D83466FA-9E49-4B49-A820-1C070FD2F6B8}" destId="{DE5F6E09-C1BE-4F54-97C0-CFCE62AA779D}" srcOrd="1" destOrd="0" presId="urn:microsoft.com/office/officeart/2005/8/layout/list1"/>
    <dgm:cxn modelId="{68F87ACF-7C2F-4581-9A7E-2273BB179F6D}" type="presOf" srcId="{A3132E53-7ACA-44A5-9DA3-420615F0C4C1}" destId="{D80F12C8-94A5-4BB4-82E7-61995431800E}" srcOrd="1" destOrd="0" presId="urn:microsoft.com/office/officeart/2005/8/layout/list1"/>
    <dgm:cxn modelId="{8E60685E-DEA2-4B66-8030-34585F00D5EB}" type="presParOf" srcId="{A8B3CDF2-8147-485C-8F4C-A3BB974F4BB1}" destId="{A9284FE9-F1C5-4869-AB70-18BDF702EC06}" srcOrd="0" destOrd="0" presId="urn:microsoft.com/office/officeart/2005/8/layout/list1"/>
    <dgm:cxn modelId="{95F82472-4D02-435D-9E69-FB39637148BD}" type="presParOf" srcId="{A9284FE9-F1C5-4869-AB70-18BDF702EC06}" destId="{B687F021-BA1C-4B13-AE4C-44A17A9BCEA2}" srcOrd="0" destOrd="0" presId="urn:microsoft.com/office/officeart/2005/8/layout/list1"/>
    <dgm:cxn modelId="{0D03F6DA-0F93-431B-AA91-864EBCDBDC33}" type="presParOf" srcId="{A9284FE9-F1C5-4869-AB70-18BDF702EC06}" destId="{CA1144F9-1AA9-41B4-836F-F16646D2DBC7}" srcOrd="1" destOrd="0" presId="urn:microsoft.com/office/officeart/2005/8/layout/list1"/>
    <dgm:cxn modelId="{3D52DCCB-0C50-475B-9111-E767C13B99EC}" type="presParOf" srcId="{A8B3CDF2-8147-485C-8F4C-A3BB974F4BB1}" destId="{707EB19F-D3AC-419C-A531-B211CDFB809C}" srcOrd="1" destOrd="0" presId="urn:microsoft.com/office/officeart/2005/8/layout/list1"/>
    <dgm:cxn modelId="{7F46B833-67F7-4FDE-A389-D9AE0DEF4778}" type="presParOf" srcId="{A8B3CDF2-8147-485C-8F4C-A3BB974F4BB1}" destId="{6652C0D6-4334-47A6-91DD-96EA217DAAD1}" srcOrd="2" destOrd="0" presId="urn:microsoft.com/office/officeart/2005/8/layout/list1"/>
    <dgm:cxn modelId="{2E72C7DE-72F6-44F9-AB71-497579BDB565}" type="presParOf" srcId="{A8B3CDF2-8147-485C-8F4C-A3BB974F4BB1}" destId="{2BEC4593-9576-41DE-99E4-7574EF98F83C}" srcOrd="3" destOrd="0" presId="urn:microsoft.com/office/officeart/2005/8/layout/list1"/>
    <dgm:cxn modelId="{6C5F3E05-E4BC-4D03-8174-D5CB3AD52FE0}" type="presParOf" srcId="{A8B3CDF2-8147-485C-8F4C-A3BB974F4BB1}" destId="{B359E48E-4C02-43B1-A300-1C1E13769363}" srcOrd="4" destOrd="0" presId="urn:microsoft.com/office/officeart/2005/8/layout/list1"/>
    <dgm:cxn modelId="{F0AAFAD5-91D9-495D-8424-87FA8F42D52C}" type="presParOf" srcId="{B359E48E-4C02-43B1-A300-1C1E13769363}" destId="{D4D9B533-F0F7-4DB5-B946-AD0E715E7E22}" srcOrd="0" destOrd="0" presId="urn:microsoft.com/office/officeart/2005/8/layout/list1"/>
    <dgm:cxn modelId="{CC257EA5-5DB8-455A-AE20-8E2634D0C805}" type="presParOf" srcId="{B359E48E-4C02-43B1-A300-1C1E13769363}" destId="{D80F12C8-94A5-4BB4-82E7-61995431800E}" srcOrd="1" destOrd="0" presId="urn:microsoft.com/office/officeart/2005/8/layout/list1"/>
    <dgm:cxn modelId="{AEE50CA3-1661-4DA3-97BD-D6B20F4055EA}" type="presParOf" srcId="{A8B3CDF2-8147-485C-8F4C-A3BB974F4BB1}" destId="{D41A4486-BB0E-470D-A33E-6A31D685D8D8}" srcOrd="5" destOrd="0" presId="urn:microsoft.com/office/officeart/2005/8/layout/list1"/>
    <dgm:cxn modelId="{DA37F102-8521-4E3B-8923-0EE6B994431C}" type="presParOf" srcId="{A8B3CDF2-8147-485C-8F4C-A3BB974F4BB1}" destId="{3C890A57-467C-4E3B-8A1D-256A4F9E3250}" srcOrd="6" destOrd="0" presId="urn:microsoft.com/office/officeart/2005/8/layout/list1"/>
    <dgm:cxn modelId="{EEF4C28C-6A5E-4E64-A131-E36A9D522EC9}" type="presParOf" srcId="{A8B3CDF2-8147-485C-8F4C-A3BB974F4BB1}" destId="{74B97506-0890-4A1D-9B92-43B745D40E27}" srcOrd="7" destOrd="0" presId="urn:microsoft.com/office/officeart/2005/8/layout/list1"/>
    <dgm:cxn modelId="{0DA7ABDC-3AA8-46A2-96C4-272D7BC34C01}" type="presParOf" srcId="{A8B3CDF2-8147-485C-8F4C-A3BB974F4BB1}" destId="{6C7E8F80-CB62-4D5D-9924-083D9A0457B0}" srcOrd="8" destOrd="0" presId="urn:microsoft.com/office/officeart/2005/8/layout/list1"/>
    <dgm:cxn modelId="{43F27655-6BF0-42E3-B070-E8AA6878876A}" type="presParOf" srcId="{6C7E8F80-CB62-4D5D-9924-083D9A0457B0}" destId="{4BF0E682-0B7E-4E45-88C7-CCCFF5A05602}" srcOrd="0" destOrd="0" presId="urn:microsoft.com/office/officeart/2005/8/layout/list1"/>
    <dgm:cxn modelId="{AE6BE076-064B-4F58-BCF7-B224F6EE1C62}" type="presParOf" srcId="{6C7E8F80-CB62-4D5D-9924-083D9A0457B0}" destId="{DE5F6E09-C1BE-4F54-97C0-CFCE62AA779D}" srcOrd="1" destOrd="0" presId="urn:microsoft.com/office/officeart/2005/8/layout/list1"/>
    <dgm:cxn modelId="{FCB24B45-D537-43BB-8F33-175B1A8A65C3}" type="presParOf" srcId="{A8B3CDF2-8147-485C-8F4C-A3BB974F4BB1}" destId="{C9D9A397-BE01-46A8-815D-70B7C9C572D4}" srcOrd="9" destOrd="0" presId="urn:microsoft.com/office/officeart/2005/8/layout/list1"/>
    <dgm:cxn modelId="{5F958F2D-B430-4CA0-8FF4-64577834A822}" type="presParOf" srcId="{A8B3CDF2-8147-485C-8F4C-A3BB974F4BB1}" destId="{6CA44FA3-FA7D-426D-97A1-56BBF6127F65}" srcOrd="10" destOrd="0" presId="urn:microsoft.com/office/officeart/2005/8/layout/list1"/>
    <dgm:cxn modelId="{74C67DF5-E477-4E40-95DA-5E4559A68CCC}" type="presParOf" srcId="{A8B3CDF2-8147-485C-8F4C-A3BB974F4BB1}" destId="{A3376181-D492-4ECF-9C45-7F0BB22820F7}" srcOrd="11" destOrd="0" presId="urn:microsoft.com/office/officeart/2005/8/layout/list1"/>
    <dgm:cxn modelId="{FE425211-71DB-465D-8FA9-3A3B659ACCB0}" type="presParOf" srcId="{A8B3CDF2-8147-485C-8F4C-A3BB974F4BB1}" destId="{03DE7F90-5438-4FAC-890A-A3D2B48DC5D9}" srcOrd="12" destOrd="0" presId="urn:microsoft.com/office/officeart/2005/8/layout/list1"/>
    <dgm:cxn modelId="{9960260A-5942-4DBF-BA3A-19AF7880E47B}" type="presParOf" srcId="{03DE7F90-5438-4FAC-890A-A3D2B48DC5D9}" destId="{B5934908-CE23-4B2B-8330-186AB5852959}" srcOrd="0" destOrd="0" presId="urn:microsoft.com/office/officeart/2005/8/layout/list1"/>
    <dgm:cxn modelId="{6E88E2AC-DE0D-4F82-8D1D-DDE4352F3B68}" type="presParOf" srcId="{03DE7F90-5438-4FAC-890A-A3D2B48DC5D9}" destId="{E22B7BA0-61EB-49CB-B11D-9C57DA5BF831}" srcOrd="1" destOrd="0" presId="urn:microsoft.com/office/officeart/2005/8/layout/list1"/>
    <dgm:cxn modelId="{41156375-E19B-4A80-BFBF-5BDDE71FC385}" type="presParOf" srcId="{A8B3CDF2-8147-485C-8F4C-A3BB974F4BB1}" destId="{37269295-429E-4FCC-B6BB-D76F7A7AD39A}" srcOrd="13" destOrd="0" presId="urn:microsoft.com/office/officeart/2005/8/layout/list1"/>
    <dgm:cxn modelId="{9B397885-FC7D-47B0-90D0-81084CDDD2C8}" type="presParOf" srcId="{A8B3CDF2-8147-485C-8F4C-A3BB974F4BB1}" destId="{A8A5F4CA-622F-484C-984E-3F2945BD4E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2C0D6-4334-47A6-91DD-96EA217DAAD1}">
      <dsp:nvSpPr>
        <dsp:cNvPr id="0" name=""/>
        <dsp:cNvSpPr/>
      </dsp:nvSpPr>
      <dsp:spPr>
        <a:xfrm>
          <a:off x="0" y="498744"/>
          <a:ext cx="7104112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1144F9-1AA9-41B4-836F-F16646D2DBC7}">
      <dsp:nvSpPr>
        <dsp:cNvPr id="0" name=""/>
        <dsp:cNvSpPr/>
      </dsp:nvSpPr>
      <dsp:spPr>
        <a:xfrm>
          <a:off x="355205" y="11663"/>
          <a:ext cx="4972878" cy="9741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963" tIns="0" rIns="187963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Воспитание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2760" y="59218"/>
        <a:ext cx="4877768" cy="879050"/>
      </dsp:txXfrm>
    </dsp:sp>
    <dsp:sp modelId="{3C890A57-467C-4E3B-8A1D-256A4F9E3250}">
      <dsp:nvSpPr>
        <dsp:cNvPr id="0" name=""/>
        <dsp:cNvSpPr/>
      </dsp:nvSpPr>
      <dsp:spPr>
        <a:xfrm>
          <a:off x="0" y="1995624"/>
          <a:ext cx="7104112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0F12C8-94A5-4BB4-82E7-61995431800E}">
      <dsp:nvSpPr>
        <dsp:cNvPr id="0" name=""/>
        <dsp:cNvSpPr/>
      </dsp:nvSpPr>
      <dsp:spPr>
        <a:xfrm>
          <a:off x="355205" y="1508544"/>
          <a:ext cx="4972878" cy="97416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963" tIns="0" rIns="187963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 СМИ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2760" y="1556099"/>
        <a:ext cx="4877768" cy="879050"/>
      </dsp:txXfrm>
    </dsp:sp>
    <dsp:sp modelId="{6CA44FA3-FA7D-426D-97A1-56BBF6127F65}">
      <dsp:nvSpPr>
        <dsp:cNvPr id="0" name=""/>
        <dsp:cNvSpPr/>
      </dsp:nvSpPr>
      <dsp:spPr>
        <a:xfrm>
          <a:off x="0" y="3492504"/>
          <a:ext cx="7104112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F6E09-C1BE-4F54-97C0-CFCE62AA779D}">
      <dsp:nvSpPr>
        <dsp:cNvPr id="0" name=""/>
        <dsp:cNvSpPr/>
      </dsp:nvSpPr>
      <dsp:spPr>
        <a:xfrm>
          <a:off x="355205" y="3005424"/>
          <a:ext cx="4972878" cy="97416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963" tIns="0" rIns="187963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Друзья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2760" y="3052979"/>
        <a:ext cx="4877768" cy="879050"/>
      </dsp:txXfrm>
    </dsp:sp>
    <dsp:sp modelId="{A8A5F4CA-622F-484C-984E-3F2945BD4EE1}">
      <dsp:nvSpPr>
        <dsp:cNvPr id="0" name=""/>
        <dsp:cNvSpPr/>
      </dsp:nvSpPr>
      <dsp:spPr>
        <a:xfrm>
          <a:off x="0" y="4989384"/>
          <a:ext cx="7104112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2B7BA0-61EB-49CB-B11D-9C57DA5BF831}">
      <dsp:nvSpPr>
        <dsp:cNvPr id="0" name=""/>
        <dsp:cNvSpPr/>
      </dsp:nvSpPr>
      <dsp:spPr>
        <a:xfrm>
          <a:off x="355205" y="4502304"/>
          <a:ext cx="4972878" cy="97416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963" tIns="0" rIns="187963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Общество</a:t>
          </a:r>
          <a:endParaRPr lang="ru-RU" sz="4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2760" y="4549859"/>
        <a:ext cx="4877768" cy="87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D4A4F-2894-4577-A3E6-78C3F36D3BC6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4D35B-9C3D-414C-B034-ABA95C4C9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0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4D35B-9C3D-414C-B034-ABA95C4C9FD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enc3p/262854/%D0%A1%D0%90%D0%9C%D0%9E%D0%A1%D0%9E%D0%97%D0%9D%D0%90%D0%9D%D0%98%D0%95" TargetMode="External"/><Relationship Id="rId2" Type="http://schemas.openxmlformats.org/officeDocument/2006/relationships/hyperlink" Target="http://dic.academic.ru/dic.nsf/ushakov/1015398/%D0%A1%D0%90%D0%9C%D0%9E%D0%A1%D0%9E%D0%97%D0%9D%D0%90%D0%9D%D0%98%D0%9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140968"/>
            <a:ext cx="6624736" cy="1728192"/>
          </a:xfrm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развитии 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ru-RU" b="1" dirty="0" err="1" smtClean="0">
                <a:solidFill>
                  <a:srgbClr val="FF0000"/>
                </a:solidFill>
              </a:rPr>
              <a:t>мосозн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ru-RU" b="1" dirty="0" err="1" smtClean="0">
                <a:solidFill>
                  <a:srgbClr val="FF0000"/>
                </a:solidFill>
              </a:rPr>
              <a:t>ния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детей и </a:t>
            </a:r>
            <a:r>
              <a:rPr lang="ru-RU" b="1" dirty="0" err="1" smtClean="0">
                <a:solidFill>
                  <a:srgbClr val="FF0000"/>
                </a:solidFill>
              </a:rPr>
              <a:t>подр</a:t>
            </a:r>
            <a:r>
              <a:rPr lang="en-US" b="1" smtClean="0">
                <a:solidFill>
                  <a:srgbClr val="FF0000"/>
                </a:solidFill>
              </a:rPr>
              <a:t>o</a:t>
            </a:r>
            <a:r>
              <a:rPr lang="ru-RU" b="1" smtClean="0">
                <a:solidFill>
                  <a:srgbClr val="FF0000"/>
                </a:solidFill>
              </a:rPr>
              <a:t>стков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9" y="116632"/>
            <a:ext cx="3074187" cy="180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8762" y="416567"/>
            <a:ext cx="53152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Какими дети рождаются – это ни от кого не зависит,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чтобы они путем правильного воспитания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сделались хорошими – это в наших силах.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Плутарх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4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Развитие самосознания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Открытие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своей индивидуальности.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отношения к себе.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Пересмотр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событий прошлого.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 себе.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5837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Что такое самосознание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hlinkClick r:id="rId2"/>
              </a:rPr>
              <a:t>САМОСОЗНАНИЕ</a:t>
            </a:r>
            <a:r>
              <a:rPr lang="ru-RU" dirty="0"/>
              <a:t> – ясное понимание своей сущности, своих отличительных свойств, своей роли в окружающей среде.  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Толковый </a:t>
            </a:r>
            <a:r>
              <a:rPr lang="ru-RU" b="1" i="1" dirty="0"/>
              <a:t>словарь Ушакова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>
                <a:hlinkClick r:id="rId3"/>
              </a:rPr>
              <a:t>САМОСОЗНАНИЕ</a:t>
            </a:r>
            <a:r>
              <a:rPr lang="ru-RU" dirty="0"/>
              <a:t> — осознание и оценка человеком самого себя как </a:t>
            </a:r>
            <a:r>
              <a:rPr lang="ru-RU" dirty="0" smtClean="0"/>
              <a:t>личности, </a:t>
            </a:r>
            <a:r>
              <a:rPr lang="ru-RU" dirty="0"/>
              <a:t>своего нравственного облика и интересов, ценностей, мотивов поведения …   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Большой </a:t>
            </a:r>
            <a:r>
              <a:rPr lang="ru-RU" b="1" i="1" dirty="0"/>
              <a:t>Энциклопедический </a:t>
            </a:r>
            <a:r>
              <a:rPr lang="ru-RU" b="1" i="1" dirty="0" smtClean="0"/>
              <a:t>словарь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93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119" y="2852936"/>
            <a:ext cx="1080120" cy="129614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Я</a:t>
            </a:r>
            <a:endParaRPr lang="ru-RU" sz="66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22871" y="683967"/>
            <a:ext cx="2232248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Восприятие ребенка другими (родителями, сверстниками и т.д.)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852936"/>
            <a:ext cx="2232248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социального поведения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79055" y="4941168"/>
            <a:ext cx="2232248" cy="14401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Внешние данные, ощущение силы, здоровья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0659" y="2888239"/>
            <a:ext cx="2232248" cy="14401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Самоанализ (анализ собственных достоинств и недостатков)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683967"/>
            <a:ext cx="2232248" cy="14401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Социальные ценности, ожидания, идеалы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endCxn id="2" idx="1"/>
          </p:cNvCxnSpPr>
          <p:nvPr/>
        </p:nvCxnSpPr>
        <p:spPr>
          <a:xfrm>
            <a:off x="3379055" y="2124127"/>
            <a:ext cx="734244" cy="91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2" idx="4"/>
          </p:cNvCxnSpPr>
          <p:nvPr/>
        </p:nvCxnSpPr>
        <p:spPr>
          <a:xfrm flipV="1">
            <a:off x="4495179" y="414908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2" idx="6"/>
          </p:cNvCxnSpPr>
          <p:nvPr/>
        </p:nvCxnSpPr>
        <p:spPr>
          <a:xfrm flipH="1">
            <a:off x="5035239" y="3478576"/>
            <a:ext cx="1046661" cy="224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2" idx="7"/>
          </p:cNvCxnSpPr>
          <p:nvPr/>
        </p:nvCxnSpPr>
        <p:spPr>
          <a:xfrm flipH="1">
            <a:off x="4877059" y="2124127"/>
            <a:ext cx="527846" cy="91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2" idx="2"/>
          </p:cNvCxnSpPr>
          <p:nvPr/>
        </p:nvCxnSpPr>
        <p:spPr>
          <a:xfrm flipV="1">
            <a:off x="3072601" y="3501008"/>
            <a:ext cx="882518" cy="32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02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16053124"/>
              </p:ext>
            </p:extLst>
          </p:nvPr>
        </p:nvGraphicFramePr>
        <p:xfrm>
          <a:off x="1115616" y="764704"/>
          <a:ext cx="710411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849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7" r="13804"/>
          <a:stretch/>
        </p:blipFill>
        <p:spPr>
          <a:xfrm>
            <a:off x="395536" y="1613633"/>
            <a:ext cx="3997299" cy="41933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7729" y="332656"/>
            <a:ext cx="30442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Наблюдение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88640"/>
            <a:ext cx="381642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личности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17590" y="2708920"/>
            <a:ext cx="2574346" cy="108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Представление о себе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708920"/>
            <a:ext cx="2574346" cy="1080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Социальные ожидания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61786" y="2694206"/>
            <a:ext cx="2574346" cy="1080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Мнение окружающих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endCxn id="3" idx="0"/>
          </p:cNvCxnSpPr>
          <p:nvPr/>
        </p:nvCxnSpPr>
        <p:spPr>
          <a:xfrm>
            <a:off x="4680012" y="1379475"/>
            <a:ext cx="24751" cy="13294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976820" y="1379475"/>
            <a:ext cx="934776" cy="13147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483768" y="1369530"/>
            <a:ext cx="1116244" cy="13246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2809966" y="4941168"/>
            <a:ext cx="4101630" cy="12961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САМООЦЕНКА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483044" y="3858302"/>
            <a:ext cx="1224860" cy="10314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814908" y="3858302"/>
            <a:ext cx="0" cy="10314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5508104" y="3806870"/>
            <a:ext cx="1584176" cy="1134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19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1186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642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Адекватная самооценка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475656" y="1600200"/>
            <a:ext cx="5698771" cy="4853136"/>
            <a:chOff x="1969571" y="1600200"/>
            <a:chExt cx="5204856" cy="4525963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1969571" y="1600200"/>
              <a:ext cx="4525963" cy="4525963"/>
            </a:xfrm>
            <a:prstGeom prst="triangle">
              <a:avLst/>
            </a:prstGeom>
            <a:solidFill>
              <a:srgbClr val="FFFFD5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4232552" y="2053238"/>
              <a:ext cx="2941875" cy="643535"/>
            </a:xfrm>
            <a:custGeom>
              <a:avLst/>
              <a:gdLst>
                <a:gd name="connsiteX0" fmla="*/ 0 w 2941875"/>
                <a:gd name="connsiteY0" fmla="*/ 107258 h 643535"/>
                <a:gd name="connsiteX1" fmla="*/ 107258 w 2941875"/>
                <a:gd name="connsiteY1" fmla="*/ 0 h 643535"/>
                <a:gd name="connsiteX2" fmla="*/ 2834617 w 2941875"/>
                <a:gd name="connsiteY2" fmla="*/ 0 h 643535"/>
                <a:gd name="connsiteX3" fmla="*/ 2941875 w 2941875"/>
                <a:gd name="connsiteY3" fmla="*/ 107258 h 643535"/>
                <a:gd name="connsiteX4" fmla="*/ 2941875 w 2941875"/>
                <a:gd name="connsiteY4" fmla="*/ 536277 h 643535"/>
                <a:gd name="connsiteX5" fmla="*/ 2834617 w 2941875"/>
                <a:gd name="connsiteY5" fmla="*/ 643535 h 643535"/>
                <a:gd name="connsiteX6" fmla="*/ 107258 w 2941875"/>
                <a:gd name="connsiteY6" fmla="*/ 643535 h 643535"/>
                <a:gd name="connsiteX7" fmla="*/ 0 w 2941875"/>
                <a:gd name="connsiteY7" fmla="*/ 536277 h 643535"/>
                <a:gd name="connsiteX8" fmla="*/ 0 w 2941875"/>
                <a:gd name="connsiteY8" fmla="*/ 107258 h 6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1875" h="643535">
                  <a:moveTo>
                    <a:pt x="0" y="107258"/>
                  </a:moveTo>
                  <a:cubicBezTo>
                    <a:pt x="0" y="48021"/>
                    <a:pt x="48021" y="0"/>
                    <a:pt x="107258" y="0"/>
                  </a:cubicBezTo>
                  <a:lnTo>
                    <a:pt x="2834617" y="0"/>
                  </a:lnTo>
                  <a:cubicBezTo>
                    <a:pt x="2893854" y="0"/>
                    <a:pt x="2941875" y="48021"/>
                    <a:pt x="2941875" y="107258"/>
                  </a:cubicBezTo>
                  <a:lnTo>
                    <a:pt x="2941875" y="536277"/>
                  </a:lnTo>
                  <a:cubicBezTo>
                    <a:pt x="2941875" y="595514"/>
                    <a:pt x="2893854" y="643535"/>
                    <a:pt x="2834617" y="643535"/>
                  </a:cubicBezTo>
                  <a:lnTo>
                    <a:pt x="107258" y="643535"/>
                  </a:lnTo>
                  <a:cubicBezTo>
                    <a:pt x="48021" y="643535"/>
                    <a:pt x="0" y="595514"/>
                    <a:pt x="0" y="536277"/>
                  </a:cubicBezTo>
                  <a:lnTo>
                    <a:pt x="0" y="107258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92375" tIns="92375" rIns="92375" bIns="9237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Удовлетворенность собой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4232552" y="2777215"/>
              <a:ext cx="2941875" cy="643535"/>
            </a:xfrm>
            <a:custGeom>
              <a:avLst/>
              <a:gdLst>
                <a:gd name="connsiteX0" fmla="*/ 0 w 2941875"/>
                <a:gd name="connsiteY0" fmla="*/ 107258 h 643535"/>
                <a:gd name="connsiteX1" fmla="*/ 107258 w 2941875"/>
                <a:gd name="connsiteY1" fmla="*/ 0 h 643535"/>
                <a:gd name="connsiteX2" fmla="*/ 2834617 w 2941875"/>
                <a:gd name="connsiteY2" fmla="*/ 0 h 643535"/>
                <a:gd name="connsiteX3" fmla="*/ 2941875 w 2941875"/>
                <a:gd name="connsiteY3" fmla="*/ 107258 h 643535"/>
                <a:gd name="connsiteX4" fmla="*/ 2941875 w 2941875"/>
                <a:gd name="connsiteY4" fmla="*/ 536277 h 643535"/>
                <a:gd name="connsiteX5" fmla="*/ 2834617 w 2941875"/>
                <a:gd name="connsiteY5" fmla="*/ 643535 h 643535"/>
                <a:gd name="connsiteX6" fmla="*/ 107258 w 2941875"/>
                <a:gd name="connsiteY6" fmla="*/ 643535 h 643535"/>
                <a:gd name="connsiteX7" fmla="*/ 0 w 2941875"/>
                <a:gd name="connsiteY7" fmla="*/ 536277 h 643535"/>
                <a:gd name="connsiteX8" fmla="*/ 0 w 2941875"/>
                <a:gd name="connsiteY8" fmla="*/ 107258 h 6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1875" h="643535">
                  <a:moveTo>
                    <a:pt x="0" y="107258"/>
                  </a:moveTo>
                  <a:cubicBezTo>
                    <a:pt x="0" y="48021"/>
                    <a:pt x="48021" y="0"/>
                    <a:pt x="107258" y="0"/>
                  </a:cubicBezTo>
                  <a:lnTo>
                    <a:pt x="2834617" y="0"/>
                  </a:lnTo>
                  <a:cubicBezTo>
                    <a:pt x="2893854" y="0"/>
                    <a:pt x="2941875" y="48021"/>
                    <a:pt x="2941875" y="107258"/>
                  </a:cubicBezTo>
                  <a:lnTo>
                    <a:pt x="2941875" y="536277"/>
                  </a:lnTo>
                  <a:cubicBezTo>
                    <a:pt x="2941875" y="595514"/>
                    <a:pt x="2893854" y="643535"/>
                    <a:pt x="2834617" y="643535"/>
                  </a:cubicBezTo>
                  <a:lnTo>
                    <a:pt x="107258" y="643535"/>
                  </a:lnTo>
                  <a:cubicBezTo>
                    <a:pt x="48021" y="643535"/>
                    <a:pt x="0" y="595514"/>
                    <a:pt x="0" y="536277"/>
                  </a:cubicBezTo>
                  <a:lnTo>
                    <a:pt x="0" y="107258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2375" tIns="92375" rIns="92375" bIns="9237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Принятие себя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4232552" y="3501192"/>
              <a:ext cx="2941875" cy="643535"/>
            </a:xfrm>
            <a:custGeom>
              <a:avLst/>
              <a:gdLst>
                <a:gd name="connsiteX0" fmla="*/ 0 w 2941875"/>
                <a:gd name="connsiteY0" fmla="*/ 107258 h 643535"/>
                <a:gd name="connsiteX1" fmla="*/ 107258 w 2941875"/>
                <a:gd name="connsiteY1" fmla="*/ 0 h 643535"/>
                <a:gd name="connsiteX2" fmla="*/ 2834617 w 2941875"/>
                <a:gd name="connsiteY2" fmla="*/ 0 h 643535"/>
                <a:gd name="connsiteX3" fmla="*/ 2941875 w 2941875"/>
                <a:gd name="connsiteY3" fmla="*/ 107258 h 643535"/>
                <a:gd name="connsiteX4" fmla="*/ 2941875 w 2941875"/>
                <a:gd name="connsiteY4" fmla="*/ 536277 h 643535"/>
                <a:gd name="connsiteX5" fmla="*/ 2834617 w 2941875"/>
                <a:gd name="connsiteY5" fmla="*/ 643535 h 643535"/>
                <a:gd name="connsiteX6" fmla="*/ 107258 w 2941875"/>
                <a:gd name="connsiteY6" fmla="*/ 643535 h 643535"/>
                <a:gd name="connsiteX7" fmla="*/ 0 w 2941875"/>
                <a:gd name="connsiteY7" fmla="*/ 536277 h 643535"/>
                <a:gd name="connsiteX8" fmla="*/ 0 w 2941875"/>
                <a:gd name="connsiteY8" fmla="*/ 107258 h 6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1875" h="643535">
                  <a:moveTo>
                    <a:pt x="0" y="107258"/>
                  </a:moveTo>
                  <a:cubicBezTo>
                    <a:pt x="0" y="48021"/>
                    <a:pt x="48021" y="0"/>
                    <a:pt x="107258" y="0"/>
                  </a:cubicBezTo>
                  <a:lnTo>
                    <a:pt x="2834617" y="0"/>
                  </a:lnTo>
                  <a:cubicBezTo>
                    <a:pt x="2893854" y="0"/>
                    <a:pt x="2941875" y="48021"/>
                    <a:pt x="2941875" y="107258"/>
                  </a:cubicBezTo>
                  <a:lnTo>
                    <a:pt x="2941875" y="536277"/>
                  </a:lnTo>
                  <a:cubicBezTo>
                    <a:pt x="2941875" y="595514"/>
                    <a:pt x="2893854" y="643535"/>
                    <a:pt x="2834617" y="643535"/>
                  </a:cubicBezTo>
                  <a:lnTo>
                    <a:pt x="107258" y="643535"/>
                  </a:lnTo>
                  <a:cubicBezTo>
                    <a:pt x="48021" y="643535"/>
                    <a:pt x="0" y="595514"/>
                    <a:pt x="0" y="536277"/>
                  </a:cubicBezTo>
                  <a:lnTo>
                    <a:pt x="0" y="107258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92375" tIns="92375" rIns="92375" bIns="9237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Чувство собственного достоинства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4232552" y="4225170"/>
              <a:ext cx="2941875" cy="643535"/>
            </a:xfrm>
            <a:custGeom>
              <a:avLst/>
              <a:gdLst>
                <a:gd name="connsiteX0" fmla="*/ 0 w 2941875"/>
                <a:gd name="connsiteY0" fmla="*/ 107258 h 643535"/>
                <a:gd name="connsiteX1" fmla="*/ 107258 w 2941875"/>
                <a:gd name="connsiteY1" fmla="*/ 0 h 643535"/>
                <a:gd name="connsiteX2" fmla="*/ 2834617 w 2941875"/>
                <a:gd name="connsiteY2" fmla="*/ 0 h 643535"/>
                <a:gd name="connsiteX3" fmla="*/ 2941875 w 2941875"/>
                <a:gd name="connsiteY3" fmla="*/ 107258 h 643535"/>
                <a:gd name="connsiteX4" fmla="*/ 2941875 w 2941875"/>
                <a:gd name="connsiteY4" fmla="*/ 536277 h 643535"/>
                <a:gd name="connsiteX5" fmla="*/ 2834617 w 2941875"/>
                <a:gd name="connsiteY5" fmla="*/ 643535 h 643535"/>
                <a:gd name="connsiteX6" fmla="*/ 107258 w 2941875"/>
                <a:gd name="connsiteY6" fmla="*/ 643535 h 643535"/>
                <a:gd name="connsiteX7" fmla="*/ 0 w 2941875"/>
                <a:gd name="connsiteY7" fmla="*/ 536277 h 643535"/>
                <a:gd name="connsiteX8" fmla="*/ 0 w 2941875"/>
                <a:gd name="connsiteY8" fmla="*/ 107258 h 6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1875" h="643535">
                  <a:moveTo>
                    <a:pt x="0" y="107258"/>
                  </a:moveTo>
                  <a:cubicBezTo>
                    <a:pt x="0" y="48021"/>
                    <a:pt x="48021" y="0"/>
                    <a:pt x="107258" y="0"/>
                  </a:cubicBezTo>
                  <a:lnTo>
                    <a:pt x="2834617" y="0"/>
                  </a:lnTo>
                  <a:cubicBezTo>
                    <a:pt x="2893854" y="0"/>
                    <a:pt x="2941875" y="48021"/>
                    <a:pt x="2941875" y="107258"/>
                  </a:cubicBezTo>
                  <a:lnTo>
                    <a:pt x="2941875" y="536277"/>
                  </a:lnTo>
                  <a:cubicBezTo>
                    <a:pt x="2941875" y="595514"/>
                    <a:pt x="2893854" y="643535"/>
                    <a:pt x="2834617" y="643535"/>
                  </a:cubicBezTo>
                  <a:lnTo>
                    <a:pt x="107258" y="643535"/>
                  </a:lnTo>
                  <a:cubicBezTo>
                    <a:pt x="48021" y="643535"/>
                    <a:pt x="0" y="595514"/>
                    <a:pt x="0" y="536277"/>
                  </a:cubicBezTo>
                  <a:lnTo>
                    <a:pt x="0" y="107258"/>
                  </a:lnTo>
                  <a:close/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92375" tIns="92375" rIns="92375" bIns="9237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Положительное отношение к себе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4232552" y="4949147"/>
              <a:ext cx="2941875" cy="856117"/>
            </a:xfrm>
            <a:custGeom>
              <a:avLst/>
              <a:gdLst>
                <a:gd name="connsiteX0" fmla="*/ 0 w 2941875"/>
                <a:gd name="connsiteY0" fmla="*/ 107258 h 643535"/>
                <a:gd name="connsiteX1" fmla="*/ 107258 w 2941875"/>
                <a:gd name="connsiteY1" fmla="*/ 0 h 643535"/>
                <a:gd name="connsiteX2" fmla="*/ 2834617 w 2941875"/>
                <a:gd name="connsiteY2" fmla="*/ 0 h 643535"/>
                <a:gd name="connsiteX3" fmla="*/ 2941875 w 2941875"/>
                <a:gd name="connsiteY3" fmla="*/ 107258 h 643535"/>
                <a:gd name="connsiteX4" fmla="*/ 2941875 w 2941875"/>
                <a:gd name="connsiteY4" fmla="*/ 536277 h 643535"/>
                <a:gd name="connsiteX5" fmla="*/ 2834617 w 2941875"/>
                <a:gd name="connsiteY5" fmla="*/ 643535 h 643535"/>
                <a:gd name="connsiteX6" fmla="*/ 107258 w 2941875"/>
                <a:gd name="connsiteY6" fmla="*/ 643535 h 643535"/>
                <a:gd name="connsiteX7" fmla="*/ 0 w 2941875"/>
                <a:gd name="connsiteY7" fmla="*/ 536277 h 643535"/>
                <a:gd name="connsiteX8" fmla="*/ 0 w 2941875"/>
                <a:gd name="connsiteY8" fmla="*/ 107258 h 6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1875" h="643535">
                  <a:moveTo>
                    <a:pt x="0" y="107258"/>
                  </a:moveTo>
                  <a:cubicBezTo>
                    <a:pt x="0" y="48021"/>
                    <a:pt x="48021" y="0"/>
                    <a:pt x="107258" y="0"/>
                  </a:cubicBezTo>
                  <a:lnTo>
                    <a:pt x="2834617" y="0"/>
                  </a:lnTo>
                  <a:cubicBezTo>
                    <a:pt x="2893854" y="0"/>
                    <a:pt x="2941875" y="48021"/>
                    <a:pt x="2941875" y="107258"/>
                  </a:cubicBezTo>
                  <a:lnTo>
                    <a:pt x="2941875" y="536277"/>
                  </a:lnTo>
                  <a:cubicBezTo>
                    <a:pt x="2941875" y="595514"/>
                    <a:pt x="2893854" y="643535"/>
                    <a:pt x="2834617" y="643535"/>
                  </a:cubicBezTo>
                  <a:lnTo>
                    <a:pt x="107258" y="643535"/>
                  </a:lnTo>
                  <a:cubicBezTo>
                    <a:pt x="48021" y="643535"/>
                    <a:pt x="0" y="595514"/>
                    <a:pt x="0" y="536277"/>
                  </a:cubicBezTo>
                  <a:lnTo>
                    <a:pt x="0" y="107258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92375" tIns="92375" rIns="92375" bIns="9237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Согласованность своего наличного и идеального «я»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480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64638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Профессиональное 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самосознание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157" y="2276872"/>
            <a:ext cx="7128792" cy="47525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9672" y="978474"/>
            <a:ext cx="6463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Совокупность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представлений личности о самой себе как специалисте в той или иной области. </a:t>
            </a:r>
          </a:p>
        </p:txBody>
      </p:sp>
    </p:spTree>
    <p:extLst>
      <p:ext uri="{BB962C8B-B14F-4D97-AF65-F5344CB8AC3E}">
        <p14:creationId xmlns:p14="http://schemas.microsoft.com/office/powerpoint/2010/main" val="32236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418</TotalTime>
  <Words>141</Words>
  <Application>Microsoft Office PowerPoint</Application>
  <PresentationFormat>Экран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O развитии сaмосознaния детей и подрoстков</vt:lpstr>
      <vt:lpstr>Что такое самосознание?</vt:lpstr>
      <vt:lpstr>Презентация PowerPoint</vt:lpstr>
      <vt:lpstr>Презентация PowerPoint</vt:lpstr>
      <vt:lpstr>Презентация PowerPoint</vt:lpstr>
      <vt:lpstr>Презентация PowerPoint</vt:lpstr>
      <vt:lpstr>Анкета </vt:lpstr>
      <vt:lpstr>Адекватная самооценка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Пользователь</cp:lastModifiedBy>
  <cp:revision>22</cp:revision>
  <dcterms:created xsi:type="dcterms:W3CDTF">2016-12-22T14:30:54Z</dcterms:created>
  <dcterms:modified xsi:type="dcterms:W3CDTF">2017-04-09T03:10:45Z</dcterms:modified>
</cp:coreProperties>
</file>