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5" r:id="rId5"/>
    <p:sldId id="261" r:id="rId6"/>
    <p:sldId id="262" r:id="rId7"/>
    <p:sldId id="256" r:id="rId8"/>
    <p:sldId id="264" r:id="rId9"/>
    <p:sldId id="258" r:id="rId10"/>
    <p:sldId id="269" r:id="rId11"/>
    <p:sldId id="267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9" d="100"/>
          <a:sy n="69" d="100"/>
        </p:scale>
        <p:origin x="141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omedicine.info/wp-content/uploads/2012/02/epithelium-3-2.jpg" TargetMode="External"/><Relationship Id="rId3" Type="http://schemas.openxmlformats.org/officeDocument/2006/relationships/hyperlink" Target="http://www.qmul.ac.uk/media/news/items/smd/images/item119871.jpg" TargetMode="External"/><Relationship Id="rId7" Type="http://schemas.openxmlformats.org/officeDocument/2006/relationships/hyperlink" Target="http://www.profi-forex.org/system/news/3/6/1410.jpg" TargetMode="External"/><Relationship Id="rId2" Type="http://schemas.openxmlformats.org/officeDocument/2006/relationships/hyperlink" Target="http://euromednews.ru/wp-content/uploads/2013/11/cell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r24.net/media/images/2014/7/1388447232_1140-6.jpg" TargetMode="External"/><Relationship Id="rId11" Type="http://schemas.openxmlformats.org/officeDocument/2006/relationships/hyperlink" Target="http://animalworld.com.ua/images/2011/March/Raznoe/1/l%20twhscrdsda.jpg" TargetMode="External"/><Relationship Id="rId5" Type="http://schemas.openxmlformats.org/officeDocument/2006/relationships/hyperlink" Target="http://medvesti.com/uploads/posts/2014-10/1413260286_shutterstock_134103404_600x385.jpg" TargetMode="External"/><Relationship Id="rId10" Type="http://schemas.openxmlformats.org/officeDocument/2006/relationships/hyperlink" Target="http://900igr.net/datai/biologija/ZHivye-kletki/0013-020-ZHenskaja-kletka-jajtsekletka.jpg" TargetMode="External"/><Relationship Id="rId4" Type="http://schemas.openxmlformats.org/officeDocument/2006/relationships/hyperlink" Target="http://dmirix.ru/wp-content/uploads/2013/02/%D0%BE%D1%80%D0%B3%D0%B0%D0%BD%D0%B8%D0%B7%D0%BC-%D1%87%D0%B5%D0%BB%D0%BE%D0%B2%D0%B5%D0%BA%D0%B0.jpg" TargetMode="External"/><Relationship Id="rId9" Type="http://schemas.openxmlformats.org/officeDocument/2006/relationships/hyperlink" Target="http://biohimik.net/images/biohimiya/Krov/krov-trombotsity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611560" y="332656"/>
            <a:ext cx="5112568" cy="2088232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аппарат органов отличается от системы органов?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86408" y="4383324"/>
            <a:ext cx="5112568" cy="2411241"/>
          </a:xfrm>
          <a:prstGeom prst="flowChartPunchedTap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обеспечивают регуляцию организма эндокринная и </a:t>
            </a:r>
            <a:r>
              <a:rPr lang="ru-RU" sz="28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нервная системы?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Двойная волна 6"/>
          <p:cNvSpPr/>
          <p:nvPr/>
        </p:nvSpPr>
        <p:spPr>
          <a:xfrm>
            <a:off x="4139952" y="2223084"/>
            <a:ext cx="4608512" cy="2160240"/>
          </a:xfrm>
          <a:prstGeom prst="double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система органов и какие системы органов выделяют?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6012160" y="548680"/>
            <a:ext cx="3131840" cy="1656184"/>
          </a:xfrm>
          <a:prstGeom prst="cloud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Вспомним…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24-конечная звезда 9"/>
          <p:cNvSpPr/>
          <p:nvPr/>
        </p:nvSpPr>
        <p:spPr>
          <a:xfrm>
            <a:off x="5453844" y="-171400"/>
            <a:ext cx="4248472" cy="3096344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36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24128" y="4797152"/>
            <a:ext cx="3419872" cy="20608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Учитель биологии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МКОУ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Цунимахинская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ООШ» Магомедов Муса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Идрисович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620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 «Клетка»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7" y="750627"/>
            <a:ext cx="8786884" cy="5329498"/>
          </a:xfrm>
        </p:spPr>
        <p:txBody>
          <a:bodyPr>
            <a:normAutofit/>
          </a:bodyPr>
          <a:lstStyle/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– одно  существительное, выражающее главную тему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cинквейна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– два прилагательных, выражающих главную мысль.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 – три глагола, описывающие действия в рамках темы.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 – фраза, несущая определенный смысл.</a:t>
            </a:r>
          </a:p>
          <a:p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 – заключение в форме существительного (ассоциация с первым словом).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</a:t>
            </a:r>
          </a:p>
          <a:p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Прокариотическая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эукариотическая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Делится, дышит, размножается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Структурно- функциональная единица живого</a:t>
            </a: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</a:p>
        </p:txBody>
      </p:sp>
    </p:spTree>
    <p:extLst>
      <p:ext uri="{BB962C8B-B14F-4D97-AF65-F5344CB8AC3E}">
        <p14:creationId xmlns:p14="http://schemas.microsoft.com/office/powerpoint/2010/main" val="395777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7391400" cy="1368425"/>
          </a:xfrm>
        </p:spPr>
        <p:txBody>
          <a:bodyPr/>
          <a:lstStyle/>
          <a:p>
            <a:r>
              <a:rPr lang="ru-RU" altLang="ru-RU" sz="8000" smtClean="0">
                <a:solidFill>
                  <a:srgbClr val="FF0000"/>
                </a:solidFill>
                <a:latin typeface="Mistral" pitchFamily="66" charset="0"/>
              </a:rPr>
              <a:t>Домашнее  задание: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55825" y="1700213"/>
            <a:ext cx="6769100" cy="1296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§ 7, вопросы в конце параграфа – стр.47. Задание 3-6 в рабочей тетради.</a:t>
            </a:r>
            <a:endParaRPr lang="ru-RU" alt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4075" y="4508500"/>
            <a:ext cx="6769100" cy="11525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теме урока.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24075" y="3141663"/>
            <a:ext cx="6769100" cy="11509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число хромосом в половых клетках вдвое меньше, чем в клетках тела?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3825" y="1700213"/>
            <a:ext cx="1346200" cy="12969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3825" y="3141663"/>
            <a:ext cx="1346200" cy="115093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*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8750" y="4508500"/>
            <a:ext cx="1296988" cy="11525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желанию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547813" y="2154238"/>
            <a:ext cx="431800" cy="24447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1547813" y="3573463"/>
            <a:ext cx="431800" cy="28733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547813" y="5013325"/>
            <a:ext cx="431800" cy="2873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5506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300" y="1255713"/>
            <a:ext cx="8713788" cy="104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FFFFFF"/>
                </a:solidFill>
                <a:latin typeface="Times New Roman" pitchFamily="18" charset="0"/>
                <a:cs typeface="Calibri" pitchFamily="34" charset="0"/>
              </a:rPr>
              <a:t>Особенности клеточного строения организма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050" y="260350"/>
            <a:ext cx="48974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узнали…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975" y="4149725"/>
            <a:ext cx="4905375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мы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научились…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300" y="5157788"/>
            <a:ext cx="871378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основные органоиды клетки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300" y="2636839"/>
            <a:ext cx="8713788" cy="108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Структуры, функции, деление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397101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507288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урок. </a:t>
            </a:r>
          </a:p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Удачного дня.</a:t>
            </a:r>
            <a:endParaRPr lang="ru-RU" sz="9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9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Д.В.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Колесов.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Р.Д.Маш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Биология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Человек. 8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М: «Дрофа»,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euromednews.ru/wp-content/uploads/2013/11/cells.jpg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эпителия;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www.qmul.ac.uk/media/news/items/smd/images/item119871.jpg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крови;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http://dmirix.ru/wp-content/uploads/2013/02/%D0%BE%D1%80%D0%B3%D0%B0%D0%BD%D0%B8%D0%B7%D0%BC-%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D1%87%D0%B5%D0%BB%D0%BE%D0%B2%D0%B5%D0%BA%D0%B0.jpg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medvesti.com/uploads/posts/2014-10/1413260286_shutterstock_134103404_600x385.jpg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нервная;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mir24.net/media/images/2014/7/1388447232_1140-6.jpg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мышечная;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www.profi-forex.org/system/news/3/6/1410.jpg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жировая;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omedicine.info/wp-content/uploads/2012/02/epithelium-3-2.jpg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 эпителия;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biohimik.net/images/biohimiya/Krov/krov-trombotsity.png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тромбоцит;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900igr.net/datai/biologija/ZHivye-kletki/0013-020-ZHenskaja-kletka-jajtsekletka.jpg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яйцеклетка;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38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de-DE" sz="3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animalworld.com.ua/images/2011/March/Raznoe/1/l%20twhscrdsda.jpg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яйцеклетка.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клетки и деления клетки – учебник </a:t>
            </a:r>
            <a:r>
              <a:rPr lang="ru-RU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 Колесов. </a:t>
            </a:r>
            <a:r>
              <a:rPr lang="ru-RU" sz="380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Р.Д</a:t>
            </a:r>
            <a:r>
              <a:rPr lang="ru-RU" sz="38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Маш</a:t>
            </a:r>
            <a:r>
              <a:rPr lang="ru-RU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Биология. Человек. 8 </a:t>
            </a:r>
            <a:r>
              <a:rPr lang="ru-RU" sz="3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3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М: «Дрофа», 2016 г.</a:t>
            </a:r>
            <a:endParaRPr lang="ru-RU" sz="3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177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3626"/>
            <a:ext cx="5052054" cy="4514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499" y="-37624"/>
            <a:ext cx="4762500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716016" y="404664"/>
            <a:ext cx="417646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клетки изображены на слайде?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4581128"/>
            <a:ext cx="421196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эпителия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8665" y="1484784"/>
            <a:ext cx="460851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крови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16016" y="404664"/>
            <a:ext cx="4176464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клетка?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564904"/>
            <a:ext cx="8496944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Кле́тка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структурно-функциональная элементарная единица строения и жизнедеятельности всех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6912"/>
            <a:ext cx="7515272" cy="686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4522514"/>
          </a:xfrm>
        </p:spPr>
        <p:txBody>
          <a:bodyPr>
            <a:noAutofit/>
          </a:bodyPr>
          <a:lstStyle/>
          <a:p>
            <a:r>
              <a:rPr lang="ru-RU" sz="8000" dirty="0" smtClean="0">
                <a:latin typeface="Times New Roman"/>
              </a:rPr>
              <a:t/>
            </a:r>
            <a:br>
              <a:rPr lang="ru-RU" sz="8000" dirty="0" smtClean="0">
                <a:latin typeface="Times New Roman"/>
              </a:rPr>
            </a:br>
            <a:r>
              <a:rPr lang="ru-RU" sz="8000" dirty="0" smtClean="0">
                <a:latin typeface="Times New Roman"/>
              </a:rPr>
              <a:t>Клеточное </a:t>
            </a:r>
            <a:r>
              <a:rPr lang="ru-RU" sz="8000" dirty="0">
                <a:latin typeface="Times New Roman"/>
              </a:rPr>
              <a:t>строение организма.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358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1300" y="1255713"/>
            <a:ext cx="8713788" cy="1044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dirty="0" smtClean="0">
                <a:solidFill>
                  <a:srgbClr val="FFFFFF"/>
                </a:solidFill>
                <a:latin typeface="Times New Roman" pitchFamily="18" charset="0"/>
                <a:cs typeface="Calibri" pitchFamily="34" charset="0"/>
              </a:rPr>
              <a:t>Особенности клеточного строения организма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51050" y="260350"/>
            <a:ext cx="4897438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узнаем?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975" y="4149725"/>
            <a:ext cx="4905375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мы научимся?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300" y="5157788"/>
            <a:ext cx="871378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Характеризовать основные органоиды клетки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1300" y="2636839"/>
            <a:ext cx="8713788" cy="1080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Структуры, функции, деление клетки</a:t>
            </a:r>
          </a:p>
        </p:txBody>
      </p:sp>
    </p:spTree>
    <p:extLst>
      <p:ext uri="{BB962C8B-B14F-4D97-AF65-F5344CB8AC3E}">
        <p14:creationId xmlns:p14="http://schemas.microsoft.com/office/powerpoint/2010/main" val="285104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90875"/>
            <a:ext cx="57150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7636"/>
            <a:ext cx="341987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6165304"/>
            <a:ext cx="2555776" cy="6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309320"/>
            <a:ext cx="3419872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Мышечные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4376753" cy="345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2852936"/>
            <a:ext cx="2843809" cy="604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Жировые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52" y="0"/>
            <a:ext cx="4767248" cy="31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76752" y="2708920"/>
            <a:ext cx="4767248" cy="5183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эпителия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9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960440" cy="92211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клеток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26060"/>
            <a:ext cx="5220072" cy="423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17662" y="1988840"/>
            <a:ext cx="462633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Тромбоциты  - 2–7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мкм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517663" cy="339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32765"/>
            <a:ext cx="442798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140968"/>
            <a:ext cx="44279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Яйцеклетка -до 140 мкм  </a:t>
            </a:r>
          </a:p>
        </p:txBody>
      </p:sp>
    </p:spTree>
    <p:extLst>
      <p:ext uri="{BB962C8B-B14F-4D97-AF65-F5344CB8AC3E}">
        <p14:creationId xmlns:p14="http://schemas.microsoft.com/office/powerpoint/2010/main" val="2725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03" y="620688"/>
            <a:ext cx="8568951" cy="613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16632"/>
            <a:ext cx="712879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план строения: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/>
                <a:ea typeface="Calibri"/>
              </a:rPr>
              <a:t>Органоиды клетки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4163232"/>
              </p:ext>
            </p:extLst>
          </p:nvPr>
        </p:nvGraphicFramePr>
        <p:xfrm>
          <a:off x="107505" y="1600200"/>
          <a:ext cx="8856984" cy="396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Органоид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Особенности строения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Функции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Эндоплазматическая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Рибосомы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Аппарат Гольджи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Митохондрии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Лизосомы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Клеточный центр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70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3" y="0"/>
            <a:ext cx="9167483" cy="63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7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385</Words>
  <Application>Microsoft Office PowerPoint</Application>
  <PresentationFormat>Экран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Mistral</vt:lpstr>
      <vt:lpstr>Times New Roman</vt:lpstr>
      <vt:lpstr>Тема Office</vt:lpstr>
      <vt:lpstr>Презентация PowerPoint</vt:lpstr>
      <vt:lpstr>Презентация PowerPoint</vt:lpstr>
      <vt:lpstr> Клеточное строение организма. </vt:lpstr>
      <vt:lpstr>Презентация PowerPoint</vt:lpstr>
      <vt:lpstr>Презентация PowerPoint</vt:lpstr>
      <vt:lpstr>Размеры клеток</vt:lpstr>
      <vt:lpstr>Презентация PowerPoint</vt:lpstr>
      <vt:lpstr>Органоиды клетки</vt:lpstr>
      <vt:lpstr>Презентация PowerPoint</vt:lpstr>
      <vt:lpstr>Синквейн на тему: «Клетка» </vt:lpstr>
      <vt:lpstr>Домашнее  задание:</vt:lpstr>
      <vt:lpstr>Презентация PowerPoint</vt:lpstr>
      <vt:lpstr>Презентация PowerPoint</vt:lpstr>
      <vt:lpstr>Источники: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58</cp:revision>
  <dcterms:created xsi:type="dcterms:W3CDTF">2016-09-19T16:32:28Z</dcterms:created>
  <dcterms:modified xsi:type="dcterms:W3CDTF">2017-03-20T10:22:34Z</dcterms:modified>
</cp:coreProperties>
</file>