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DA1F-4929-4985-B0DD-C3CE981A68FB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B4922-71AF-4D04-B78B-43607F6CB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8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4922-71AF-4D04-B78B-43607F6CBD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38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4922-71AF-4D04-B78B-43607F6CBD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38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4922-71AF-4D04-B78B-43607F6CBD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38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4922-71AF-4D04-B78B-43607F6CBD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38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4922-71AF-4D04-B78B-43607F6CBD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3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4922-71AF-4D04-B78B-43607F6CBD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3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4922-71AF-4D04-B78B-43607F6CBD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3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4922-71AF-4D04-B78B-43607F6CBD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38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4922-71AF-4D04-B78B-43607F6CBD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38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4922-71AF-4D04-B78B-43607F6CBD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38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4922-71AF-4D04-B78B-43607F6CBD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38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4922-71AF-4D04-B78B-43607F6CBD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38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4922-71AF-4D04-B78B-43607F6CBD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3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268D-910F-4052-B496-DFA68BA294EE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FADA-6B3C-422A-A7FF-C34154BD7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268D-910F-4052-B496-DFA68BA294EE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FADA-6B3C-422A-A7FF-C34154BD7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268D-910F-4052-B496-DFA68BA294EE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FADA-6B3C-422A-A7FF-C34154BD7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268D-910F-4052-B496-DFA68BA294EE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FADA-6B3C-422A-A7FF-C34154BD7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268D-910F-4052-B496-DFA68BA294EE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FADA-6B3C-422A-A7FF-C34154BD7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268D-910F-4052-B496-DFA68BA294EE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FADA-6B3C-422A-A7FF-C34154BD7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268D-910F-4052-B496-DFA68BA294EE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FADA-6B3C-422A-A7FF-C34154BD7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268D-910F-4052-B496-DFA68BA294EE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FADA-6B3C-422A-A7FF-C34154BD7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268D-910F-4052-B496-DFA68BA294EE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FADA-6B3C-422A-A7FF-C34154BD7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3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268D-910F-4052-B496-DFA68BA294EE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FADA-6B3C-422A-A7FF-C34154BD7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0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268D-910F-4052-B496-DFA68BA294EE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FADA-6B3C-422A-A7FF-C34154BD7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3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0268D-910F-4052-B496-DFA68BA294EE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FADA-6B3C-422A-A7FF-C34154BD7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4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verniedruzaj.ucoz.ru/publ/master_klass/programma_raboty_tm/polozhenie_tvorcheskoj_masterskoj_tekhnologicheskie_priemy_sozdanija_didakticheskikh_igr/68-1-0-35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15.xml"/><Relationship Id="rId4" Type="http://schemas.openxmlformats.org/officeDocument/2006/relationships/hyperlink" Target="http://verniedruzaj.ucoz.r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1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4.jpg"/><Relationship Id="rId25" Type="http://schemas.openxmlformats.org/officeDocument/2006/relationships/slide" Target="slide10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1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5.jpg"/><Relationship Id="rId25" Type="http://schemas.openxmlformats.org/officeDocument/2006/relationships/slide" Target="slide10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1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6.jpg"/><Relationship Id="rId25" Type="http://schemas.openxmlformats.org/officeDocument/2006/relationships/slide" Target="slide10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1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7.jpg"/><Relationship Id="rId25" Type="http://schemas.openxmlformats.org/officeDocument/2006/relationships/slide" Target="slide10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1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8.jpeg"/><Relationship Id="rId25" Type="http://schemas.openxmlformats.org/officeDocument/2006/relationships/slide" Target="slide10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not-r.ru/wp-content/uploads/2012/02/Keep-Racoons.jpg" TargetMode="External"/><Relationship Id="rId13" Type="http://schemas.openxmlformats.org/officeDocument/2006/relationships/hyperlink" Target="http://s1.fotokto.ru/photo/full/29/290800.jpg" TargetMode="External"/><Relationship Id="rId18" Type="http://schemas.openxmlformats.org/officeDocument/2006/relationships/hyperlink" Target="https://s-media-cache-ak0.pinimg.com/236x/69/38/82/6938826f0421d67dd82b8c67f99336a4.jpg" TargetMode="External"/><Relationship Id="rId3" Type="http://schemas.openxmlformats.org/officeDocument/2006/relationships/hyperlink" Target="http://d-calendar.ru/wp-content/uploads/2013/02/porosenok.jpg" TargetMode="External"/><Relationship Id="rId7" Type="http://schemas.openxmlformats.org/officeDocument/2006/relationships/hyperlink" Target="http://hitgid.com/images/%D0%BB%D0%B5%D0%BC%D1%83%D1%80-1.jpg" TargetMode="External"/><Relationship Id="rId12" Type="http://schemas.openxmlformats.org/officeDocument/2006/relationships/hyperlink" Target="http://img.animal-photos.ru/birds/orel3.jpg" TargetMode="External"/><Relationship Id="rId17" Type="http://schemas.openxmlformats.org/officeDocument/2006/relationships/hyperlink" Target="https://upload.wikimedia.org/wikipedia/en/4/46/Garfieldand_friends.png" TargetMode="External"/><Relationship Id="rId2" Type="http://schemas.openxmlformats.org/officeDocument/2006/relationships/hyperlink" Target="http://images.vfl.ru/ii/1314535940/125a6bbe/92297.jpg" TargetMode="External"/><Relationship Id="rId16" Type="http://schemas.openxmlformats.org/officeDocument/2006/relationships/hyperlink" Target="http://www.zanimatika.narod.ru/Book6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omotoz.ru/photo/images/photo_volkov/photo_volkov_05.jpg" TargetMode="External"/><Relationship Id="rId11" Type="http://schemas.openxmlformats.org/officeDocument/2006/relationships/hyperlink" Target="https://i.ytimg.com/vi/LpV2NGmYyFo/maxresdefault.jpg" TargetMode="External"/><Relationship Id="rId5" Type="http://schemas.openxmlformats.org/officeDocument/2006/relationships/hyperlink" Target="http://file.mobilmusic.ru/9b/ef/a6/871879.jpg" TargetMode="External"/><Relationship Id="rId15" Type="http://schemas.openxmlformats.org/officeDocument/2006/relationships/hyperlink" Target="http://www.ixbt.com/dvd/panasonic/tx-lr42et5/front-l.jpg" TargetMode="External"/><Relationship Id="rId10" Type="http://schemas.openxmlformats.org/officeDocument/2006/relationships/hyperlink" Target="https://www.stihi.ru/pics/2009/08/12/6084.jpg" TargetMode="External"/><Relationship Id="rId4" Type="http://schemas.openxmlformats.org/officeDocument/2006/relationships/hyperlink" Target="http://png-images.ru/wp-content/uploads/2015/03/03/6685/png/pig_PNG2204.png" TargetMode="External"/><Relationship Id="rId9" Type="http://schemas.openxmlformats.org/officeDocument/2006/relationships/hyperlink" Target="http://dic.academic.ru/pictures/wiki/files/87/WildRat.jpg" TargetMode="External"/><Relationship Id="rId14" Type="http://schemas.openxmlformats.org/officeDocument/2006/relationships/hyperlink" Target="http://chydesa-mira.ru/wp-content/uploads/2015/12/%D0%B3%D1%80%D0%B5%D0%BD%D0%BB%D0%B0%D0%BD%D0%B4%D1%81%D0%BA%D0%B8%D0%B9-%D0%BA%D0%B8%D1%82-%D0%B2%D0%B8%D0%BA%D0%B8%D0%BF%D0%B5%D0%B4%D0%B8%D1%8F-1024x768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image" Target="../media/image3.jpeg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1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slide" Target="slide10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1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8.jpg"/><Relationship Id="rId25" Type="http://schemas.openxmlformats.org/officeDocument/2006/relationships/slide" Target="slide10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1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9.jpg"/><Relationship Id="rId25" Type="http://schemas.openxmlformats.org/officeDocument/2006/relationships/slide" Target="slide10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1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0.jpg"/><Relationship Id="rId25" Type="http://schemas.openxmlformats.org/officeDocument/2006/relationships/slide" Target="slide10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1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1.jpg"/><Relationship Id="rId25" Type="http://schemas.openxmlformats.org/officeDocument/2006/relationships/slide" Target="slide10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1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2.jpg"/><Relationship Id="rId25" Type="http://schemas.openxmlformats.org/officeDocument/2006/relationships/slide" Target="slide10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1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3.jpg"/><Relationship Id="rId25" Type="http://schemas.openxmlformats.org/officeDocument/2006/relationships/slide" Target="slide10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3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http://verniedruzaj.ucoz.ru/screenshot3/tm_igr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387526"/>
            <a:ext cx="2304257" cy="1724743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2699791" y="387526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Работа выполнена в рамках творческой мастерской</a:t>
            </a:r>
          </a:p>
          <a:p>
            <a:pPr algn="ctr"/>
            <a:r>
              <a:rPr lang="ru-RU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 «Технологические приемы создания дидактических игр» </a:t>
            </a:r>
          </a:p>
          <a:p>
            <a:pPr algn="ctr"/>
            <a:r>
              <a:rPr lang="ru-RU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</a:rPr>
              <a:t>на сайте </a:t>
            </a:r>
            <a:r>
              <a:rPr lang="en-US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hlinkClick r:id="rId4"/>
              </a:rPr>
              <a:t>http://verniedruzaj.ucoz.ru</a:t>
            </a:r>
            <a:r>
              <a:rPr lang="ru-RU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endParaRPr lang="be-BY" dirty="0">
              <a:ln w="12700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2749" y="2340984"/>
            <a:ext cx="842493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bat" pitchFamily="2" charset="0"/>
              </a:rPr>
              <a:t>«Хвостатая» викторина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bat" pitchFamily="2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656430" y="3288281"/>
            <a:ext cx="3831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Дидактическая игра 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ідзаголовок 2"/>
          <p:cNvSpPr txBox="1">
            <a:spLocks/>
          </p:cNvSpPr>
          <p:nvPr/>
        </p:nvSpPr>
        <p:spPr>
          <a:xfrm>
            <a:off x="313420" y="4232586"/>
            <a:ext cx="7510043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002A"/>
                </a:solidFill>
                <a:latin typeface="Arbat" pitchFamily="2" charset="0"/>
              </a:rPr>
              <a:t>Автор: </a:t>
            </a:r>
            <a:r>
              <a:rPr lang="en-US" sz="2400" b="1" dirty="0" smtClean="0">
                <a:solidFill>
                  <a:srgbClr val="00002A"/>
                </a:solidFill>
                <a:latin typeface="Arbat" pitchFamily="2" charset="0"/>
              </a:rPr>
              <a:t>M</a:t>
            </a:r>
            <a:r>
              <a:rPr lang="ru-RU" sz="2400" b="1" dirty="0" err="1" smtClean="0">
                <a:solidFill>
                  <a:srgbClr val="00002A"/>
                </a:solidFill>
                <a:latin typeface="Arbat" pitchFamily="2" charset="0"/>
              </a:rPr>
              <a:t>а</a:t>
            </a:r>
            <a:r>
              <a:rPr lang="ru-RU" sz="2400" b="1" dirty="0" err="1" smtClean="0">
                <a:solidFill>
                  <a:srgbClr val="00002A"/>
                </a:solidFill>
                <a:latin typeface="Arbat" pitchFamily="2" charset="0"/>
              </a:rPr>
              <a:t>гомед</a:t>
            </a:r>
            <a:r>
              <a:rPr lang="ru-RU" sz="2400" b="1" dirty="0" err="1" smtClean="0">
                <a:solidFill>
                  <a:srgbClr val="00002A"/>
                </a:solidFill>
                <a:latin typeface="Arbat" pitchFamily="2" charset="0"/>
              </a:rPr>
              <a:t>о</a:t>
            </a:r>
            <a:r>
              <a:rPr lang="ru-RU" sz="2400" b="1" dirty="0" err="1" smtClean="0">
                <a:solidFill>
                  <a:srgbClr val="00002A"/>
                </a:solidFill>
                <a:latin typeface="Arbat" pitchFamily="2" charset="0"/>
              </a:rPr>
              <a:t>в</a:t>
            </a:r>
            <a:r>
              <a:rPr lang="ru-RU" sz="2400" b="1" dirty="0" smtClean="0">
                <a:solidFill>
                  <a:srgbClr val="00002A"/>
                </a:solidFill>
                <a:latin typeface="Arbat" pitchFamily="2" charset="0"/>
              </a:rPr>
              <a:t> Муса </a:t>
            </a:r>
            <a:r>
              <a:rPr lang="ru-RU" sz="2400" b="1" dirty="0" err="1" smtClean="0">
                <a:solidFill>
                  <a:srgbClr val="00002A"/>
                </a:solidFill>
                <a:latin typeface="Arbat" pitchFamily="2" charset="0"/>
              </a:rPr>
              <a:t>Идрисович</a:t>
            </a:r>
            <a:r>
              <a:rPr lang="ru-RU" sz="2400" b="1" dirty="0" smtClean="0">
                <a:solidFill>
                  <a:srgbClr val="00002A"/>
                </a:solidFill>
                <a:latin typeface="Arbat" pitchFamily="2" charset="0"/>
              </a:rPr>
              <a:t>,</a:t>
            </a:r>
            <a:endParaRPr lang="ru-RU" sz="2400" b="1" dirty="0" smtClean="0">
              <a:solidFill>
                <a:srgbClr val="00002A"/>
              </a:solidFill>
              <a:latin typeface="Arbat" pitchFamily="2" charset="0"/>
            </a:endParaRPr>
          </a:p>
          <a:p>
            <a:r>
              <a:rPr lang="ru-RU" sz="2400" b="1" dirty="0" smtClean="0">
                <a:solidFill>
                  <a:srgbClr val="00002A"/>
                </a:solidFill>
                <a:latin typeface="Arbat" pitchFamily="2" charset="0"/>
              </a:rPr>
              <a:t>учитель биологии </a:t>
            </a:r>
            <a:endParaRPr lang="en-US" sz="2400" b="1" dirty="0" smtClean="0">
              <a:solidFill>
                <a:srgbClr val="00002A"/>
              </a:solidFill>
              <a:latin typeface="Arbat" pitchFamily="2" charset="0"/>
            </a:endParaRPr>
          </a:p>
          <a:p>
            <a:r>
              <a:rPr lang="ru-RU" sz="2400" b="1" dirty="0" err="1" smtClean="0">
                <a:solidFill>
                  <a:srgbClr val="00002A"/>
                </a:solidFill>
                <a:latin typeface="Arbat" pitchFamily="2" charset="0"/>
              </a:rPr>
              <a:t>Цунимахинской</a:t>
            </a:r>
            <a:r>
              <a:rPr lang="ru-RU" sz="2400" b="1" dirty="0" smtClean="0">
                <a:solidFill>
                  <a:srgbClr val="00002A"/>
                </a:solidFill>
                <a:latin typeface="Arbat" pitchFamily="2" charset="0"/>
              </a:rPr>
              <a:t> </a:t>
            </a:r>
            <a:r>
              <a:rPr lang="ru-RU" sz="2400" b="1" dirty="0" smtClean="0">
                <a:solidFill>
                  <a:srgbClr val="00002A"/>
                </a:solidFill>
                <a:latin typeface="Arbat" pitchFamily="2" charset="0"/>
              </a:rPr>
              <a:t>общеобразовательной </a:t>
            </a:r>
            <a:r>
              <a:rPr lang="ru-RU" sz="2400" b="1" dirty="0" smtClean="0">
                <a:solidFill>
                  <a:srgbClr val="00002A"/>
                </a:solidFill>
                <a:latin typeface="Arbat" pitchFamily="2" charset="0"/>
              </a:rPr>
              <a:t>школы</a:t>
            </a:r>
            <a:endParaRPr lang="en-US" sz="2400" b="1" dirty="0" smtClean="0">
              <a:solidFill>
                <a:srgbClr val="00002A"/>
              </a:solidFill>
              <a:latin typeface="Arbat" pitchFamily="2" charset="0"/>
            </a:endParaRPr>
          </a:p>
        </p:txBody>
      </p:sp>
      <p:sp>
        <p:nvSpPr>
          <p:cNvPr id="10" name="Кнопка дії: інформація 9">
            <a:hlinkClick r:id="rId5" action="ppaction://hlinksldjump" highlightClick="1"/>
          </p:cNvPr>
          <p:cNvSpPr/>
          <p:nvPr/>
        </p:nvSpPr>
        <p:spPr>
          <a:xfrm>
            <a:off x="395534" y="6093296"/>
            <a:ext cx="648074" cy="432048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ілка вправо 10">
            <a:hlinkClick r:id="" action="ppaction://hlinkshowjump?jump=nextslide"/>
          </p:cNvPr>
          <p:cNvSpPr/>
          <p:nvPr/>
        </p:nvSpPr>
        <p:spPr>
          <a:xfrm>
            <a:off x="8172400" y="6165304"/>
            <a:ext cx="648071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upload.wikimedia.org/wikipedia/en/4/46/Garfieldand_friend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1482" y="4042635"/>
            <a:ext cx="1520120" cy="176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xbt.com/dvd/panasonic/tx-pr50vt50/front-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6192688" cy="44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3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827584" y="620688"/>
            <a:ext cx="4608512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</a:rPr>
              <a:t>Голос у этой птицы ужасно противный, зато хвост самый красивый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539552" y="2348880"/>
            <a:ext cx="1440160" cy="122413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кутник 27"/>
          <p:cNvSpPr/>
          <p:nvPr/>
        </p:nvSpPr>
        <p:spPr>
          <a:xfrm>
            <a:off x="1979712" y="2348880"/>
            <a:ext cx="1440160" cy="122413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кутник 28"/>
          <p:cNvSpPr/>
          <p:nvPr/>
        </p:nvSpPr>
        <p:spPr>
          <a:xfrm>
            <a:off x="3419872" y="2348880"/>
            <a:ext cx="1440160" cy="1224136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кутник 29"/>
          <p:cNvSpPr/>
          <p:nvPr/>
        </p:nvSpPr>
        <p:spPr>
          <a:xfrm>
            <a:off x="4860032" y="2348880"/>
            <a:ext cx="1440160" cy="122413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кутник 30"/>
          <p:cNvSpPr/>
          <p:nvPr/>
        </p:nvSpPr>
        <p:spPr>
          <a:xfrm>
            <a:off x="539552" y="3585154"/>
            <a:ext cx="1440160" cy="122413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кутник 31"/>
          <p:cNvSpPr/>
          <p:nvPr/>
        </p:nvSpPr>
        <p:spPr>
          <a:xfrm>
            <a:off x="1979712" y="3585154"/>
            <a:ext cx="1440160" cy="122413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кутник 32"/>
          <p:cNvSpPr/>
          <p:nvPr/>
        </p:nvSpPr>
        <p:spPr>
          <a:xfrm>
            <a:off x="3419872" y="3585154"/>
            <a:ext cx="1440160" cy="1224136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кутник 33"/>
          <p:cNvSpPr/>
          <p:nvPr/>
        </p:nvSpPr>
        <p:spPr>
          <a:xfrm>
            <a:off x="4860032" y="3585154"/>
            <a:ext cx="1440160" cy="1224136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кутник 34"/>
          <p:cNvSpPr/>
          <p:nvPr/>
        </p:nvSpPr>
        <p:spPr>
          <a:xfrm>
            <a:off x="539552" y="4832469"/>
            <a:ext cx="1440160" cy="1224136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кутник 35"/>
          <p:cNvSpPr/>
          <p:nvPr/>
        </p:nvSpPr>
        <p:spPr>
          <a:xfrm>
            <a:off x="4860032" y="4832469"/>
            <a:ext cx="1440160" cy="1224136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кутник 36"/>
          <p:cNvSpPr/>
          <p:nvPr/>
        </p:nvSpPr>
        <p:spPr>
          <a:xfrm>
            <a:off x="3419872" y="4832469"/>
            <a:ext cx="1440160" cy="1224136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кутник 37"/>
          <p:cNvSpPr/>
          <p:nvPr/>
        </p:nvSpPr>
        <p:spPr>
          <a:xfrm>
            <a:off x="1979712" y="4832469"/>
            <a:ext cx="1440160" cy="1224136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кутник 24"/>
          <p:cNvSpPr/>
          <p:nvPr/>
        </p:nvSpPr>
        <p:spPr>
          <a:xfrm>
            <a:off x="539552" y="2348880"/>
            <a:ext cx="5760640" cy="3744416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876256" y="908720"/>
            <a:ext cx="1677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Павлин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1" name="Округлений прямокутник 40"/>
          <p:cNvSpPr/>
          <p:nvPr/>
        </p:nvSpPr>
        <p:spPr>
          <a:xfrm>
            <a:off x="6732240" y="2276872"/>
            <a:ext cx="2016224" cy="381642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руглений прямокутник 41">
            <a:hlinkClick r:id="rId18" action="ppaction://hlinksldjump"/>
          </p:cNvPr>
          <p:cNvSpPr/>
          <p:nvPr/>
        </p:nvSpPr>
        <p:spPr>
          <a:xfrm>
            <a:off x="6876256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43" name="Округлений прямокутник 42">
            <a:hlinkClick r:id="rId19" action="ppaction://hlinksldjump"/>
          </p:cNvPr>
          <p:cNvSpPr/>
          <p:nvPr/>
        </p:nvSpPr>
        <p:spPr>
          <a:xfrm>
            <a:off x="7452320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44" name="Округлений прямокутник 43">
            <a:hlinkClick r:id="rId20" action="ppaction://hlinksldjump"/>
          </p:cNvPr>
          <p:cNvSpPr/>
          <p:nvPr/>
        </p:nvSpPr>
        <p:spPr>
          <a:xfrm>
            <a:off x="8028384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45" name="Округлений прямокутник 44">
            <a:hlinkClick r:id="rId21" action="ppaction://hlinksldjump"/>
          </p:cNvPr>
          <p:cNvSpPr/>
          <p:nvPr/>
        </p:nvSpPr>
        <p:spPr>
          <a:xfrm>
            <a:off x="6876256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46" name="Округлений прямокутник 45">
            <a:hlinkClick r:id="rId22" action="ppaction://hlinksldjump"/>
          </p:cNvPr>
          <p:cNvSpPr/>
          <p:nvPr/>
        </p:nvSpPr>
        <p:spPr>
          <a:xfrm>
            <a:off x="7452320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47" name="Округлений прямокутник 46">
            <a:hlinkClick r:id="rId23" action="ppaction://hlinksldjump"/>
          </p:cNvPr>
          <p:cNvSpPr/>
          <p:nvPr/>
        </p:nvSpPr>
        <p:spPr>
          <a:xfrm>
            <a:off x="8028384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48" name="Округлений прямокутник 47">
            <a:hlinkClick r:id="rId24" action="ppaction://hlinksldjump"/>
          </p:cNvPr>
          <p:cNvSpPr/>
          <p:nvPr/>
        </p:nvSpPr>
        <p:spPr>
          <a:xfrm>
            <a:off x="6876256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49" name="Округлений прямокутник 48">
            <a:hlinkClick r:id="rId25" action="ppaction://hlinksldjump"/>
          </p:cNvPr>
          <p:cNvSpPr/>
          <p:nvPr/>
        </p:nvSpPr>
        <p:spPr>
          <a:xfrm>
            <a:off x="7452320" y="3861048"/>
            <a:ext cx="57606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50" name="Округлений прямокутник 49">
            <a:hlinkClick r:id="rId26" action="ppaction://hlinksldjump"/>
          </p:cNvPr>
          <p:cNvSpPr/>
          <p:nvPr/>
        </p:nvSpPr>
        <p:spPr>
          <a:xfrm>
            <a:off x="8028384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9</a:t>
            </a:r>
            <a:endParaRPr lang="ru-RU" sz="2400" dirty="0"/>
          </a:p>
        </p:txBody>
      </p:sp>
      <p:sp>
        <p:nvSpPr>
          <p:cNvPr id="51" name="Округлений прямокутник 50">
            <a:hlinkClick r:id="rId27" action="ppaction://hlinksldjump"/>
          </p:cNvPr>
          <p:cNvSpPr/>
          <p:nvPr/>
        </p:nvSpPr>
        <p:spPr>
          <a:xfrm>
            <a:off x="6876256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52" name="Округлений прямокутник 51">
            <a:hlinkClick r:id="rId28" action="ppaction://hlinksldjump"/>
          </p:cNvPr>
          <p:cNvSpPr/>
          <p:nvPr/>
        </p:nvSpPr>
        <p:spPr>
          <a:xfrm>
            <a:off x="7452320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11</a:t>
            </a:r>
            <a:endParaRPr lang="ru-RU" sz="2400" dirty="0"/>
          </a:p>
        </p:txBody>
      </p:sp>
      <p:sp>
        <p:nvSpPr>
          <p:cNvPr id="53" name="Округлений прямокутник 52">
            <a:hlinkClick r:id="rId29" action="ppaction://hlinksldjump"/>
          </p:cNvPr>
          <p:cNvSpPr/>
          <p:nvPr/>
        </p:nvSpPr>
        <p:spPr>
          <a:xfrm>
            <a:off x="8028384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12</a:t>
            </a:r>
            <a:endParaRPr lang="ru-RU" sz="2400" dirty="0"/>
          </a:p>
        </p:txBody>
      </p:sp>
      <p:sp>
        <p:nvSpPr>
          <p:cNvPr id="54" name="Округлений прямокутник 53">
            <a:hlinkClick r:id="" action="ppaction://hlinkshowjump?jump=endshow"/>
          </p:cNvPr>
          <p:cNvSpPr/>
          <p:nvPr/>
        </p:nvSpPr>
        <p:spPr>
          <a:xfrm>
            <a:off x="6876256" y="5373216"/>
            <a:ext cx="172819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Выключить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4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5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xbt.com/dvd/panasonic/tx-pr50vt50/front-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6192688" cy="44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3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827584" y="620688"/>
            <a:ext cx="5112568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</a:rPr>
              <a:t>Перья из хвоста этой птицы индейцы носят на голове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539552" y="2348880"/>
            <a:ext cx="1440160" cy="122413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кутник 27"/>
          <p:cNvSpPr/>
          <p:nvPr/>
        </p:nvSpPr>
        <p:spPr>
          <a:xfrm>
            <a:off x="1979712" y="2348880"/>
            <a:ext cx="1440160" cy="122413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кутник 28"/>
          <p:cNvSpPr/>
          <p:nvPr/>
        </p:nvSpPr>
        <p:spPr>
          <a:xfrm>
            <a:off x="3419872" y="2348880"/>
            <a:ext cx="1440160" cy="1224136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кутник 29"/>
          <p:cNvSpPr/>
          <p:nvPr/>
        </p:nvSpPr>
        <p:spPr>
          <a:xfrm>
            <a:off x="4860032" y="2348880"/>
            <a:ext cx="1440160" cy="122413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кутник 30"/>
          <p:cNvSpPr/>
          <p:nvPr/>
        </p:nvSpPr>
        <p:spPr>
          <a:xfrm>
            <a:off x="539552" y="3585154"/>
            <a:ext cx="1440160" cy="122413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кутник 31"/>
          <p:cNvSpPr/>
          <p:nvPr/>
        </p:nvSpPr>
        <p:spPr>
          <a:xfrm>
            <a:off x="1979712" y="3585154"/>
            <a:ext cx="1440160" cy="122413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кутник 32"/>
          <p:cNvSpPr/>
          <p:nvPr/>
        </p:nvSpPr>
        <p:spPr>
          <a:xfrm>
            <a:off x="3419872" y="3585154"/>
            <a:ext cx="1440160" cy="1224136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кутник 33"/>
          <p:cNvSpPr/>
          <p:nvPr/>
        </p:nvSpPr>
        <p:spPr>
          <a:xfrm>
            <a:off x="4860032" y="3585154"/>
            <a:ext cx="1440160" cy="1224136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кутник 34"/>
          <p:cNvSpPr/>
          <p:nvPr/>
        </p:nvSpPr>
        <p:spPr>
          <a:xfrm>
            <a:off x="539552" y="4832469"/>
            <a:ext cx="1440160" cy="1224136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кутник 35"/>
          <p:cNvSpPr/>
          <p:nvPr/>
        </p:nvSpPr>
        <p:spPr>
          <a:xfrm>
            <a:off x="4860032" y="4832469"/>
            <a:ext cx="1440160" cy="1224136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кутник 36"/>
          <p:cNvSpPr/>
          <p:nvPr/>
        </p:nvSpPr>
        <p:spPr>
          <a:xfrm>
            <a:off x="3419872" y="4832469"/>
            <a:ext cx="1440160" cy="1224136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кутник 37"/>
          <p:cNvSpPr/>
          <p:nvPr/>
        </p:nvSpPr>
        <p:spPr>
          <a:xfrm>
            <a:off x="1979712" y="4832469"/>
            <a:ext cx="1440160" cy="1224136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кутник 24"/>
          <p:cNvSpPr/>
          <p:nvPr/>
        </p:nvSpPr>
        <p:spPr>
          <a:xfrm>
            <a:off x="539552" y="2348880"/>
            <a:ext cx="5760640" cy="3744416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кутник 38"/>
          <p:cNvSpPr/>
          <p:nvPr/>
        </p:nvSpPr>
        <p:spPr>
          <a:xfrm>
            <a:off x="5580112" y="620688"/>
            <a:ext cx="295232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7048374" y="908720"/>
            <a:ext cx="1212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Орел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1" name="Округлений прямокутник 40"/>
          <p:cNvSpPr/>
          <p:nvPr/>
        </p:nvSpPr>
        <p:spPr>
          <a:xfrm>
            <a:off x="6732240" y="2276872"/>
            <a:ext cx="2016224" cy="381642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руглений прямокутник 41">
            <a:hlinkClick r:id="rId18" action="ppaction://hlinksldjump"/>
          </p:cNvPr>
          <p:cNvSpPr/>
          <p:nvPr/>
        </p:nvSpPr>
        <p:spPr>
          <a:xfrm>
            <a:off x="6876256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43" name="Округлений прямокутник 42">
            <a:hlinkClick r:id="rId19" action="ppaction://hlinksldjump"/>
          </p:cNvPr>
          <p:cNvSpPr/>
          <p:nvPr/>
        </p:nvSpPr>
        <p:spPr>
          <a:xfrm>
            <a:off x="7452320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44" name="Округлений прямокутник 43">
            <a:hlinkClick r:id="rId20" action="ppaction://hlinksldjump"/>
          </p:cNvPr>
          <p:cNvSpPr/>
          <p:nvPr/>
        </p:nvSpPr>
        <p:spPr>
          <a:xfrm>
            <a:off x="8028384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45" name="Округлений прямокутник 44">
            <a:hlinkClick r:id="rId21" action="ppaction://hlinksldjump"/>
          </p:cNvPr>
          <p:cNvSpPr/>
          <p:nvPr/>
        </p:nvSpPr>
        <p:spPr>
          <a:xfrm>
            <a:off x="6876256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46" name="Округлений прямокутник 45">
            <a:hlinkClick r:id="rId22" action="ppaction://hlinksldjump"/>
          </p:cNvPr>
          <p:cNvSpPr/>
          <p:nvPr/>
        </p:nvSpPr>
        <p:spPr>
          <a:xfrm>
            <a:off x="7452320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47" name="Округлений прямокутник 46">
            <a:hlinkClick r:id="rId23" action="ppaction://hlinksldjump"/>
          </p:cNvPr>
          <p:cNvSpPr/>
          <p:nvPr/>
        </p:nvSpPr>
        <p:spPr>
          <a:xfrm>
            <a:off x="8028384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48" name="Округлений прямокутник 47">
            <a:hlinkClick r:id="rId24" action="ppaction://hlinksldjump"/>
          </p:cNvPr>
          <p:cNvSpPr/>
          <p:nvPr/>
        </p:nvSpPr>
        <p:spPr>
          <a:xfrm>
            <a:off x="6876256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49" name="Округлений прямокутник 48">
            <a:hlinkClick r:id="rId25" action="ppaction://hlinksldjump"/>
          </p:cNvPr>
          <p:cNvSpPr/>
          <p:nvPr/>
        </p:nvSpPr>
        <p:spPr>
          <a:xfrm>
            <a:off x="7452320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50" name="Округлений прямокутник 49">
            <a:hlinkClick r:id="rId26" action="ppaction://hlinksldjump"/>
          </p:cNvPr>
          <p:cNvSpPr/>
          <p:nvPr/>
        </p:nvSpPr>
        <p:spPr>
          <a:xfrm>
            <a:off x="8028384" y="3861048"/>
            <a:ext cx="57606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9</a:t>
            </a:r>
            <a:endParaRPr lang="ru-RU" sz="2400" dirty="0"/>
          </a:p>
        </p:txBody>
      </p:sp>
      <p:sp>
        <p:nvSpPr>
          <p:cNvPr id="51" name="Округлений прямокутник 50">
            <a:hlinkClick r:id="rId27" action="ppaction://hlinksldjump"/>
          </p:cNvPr>
          <p:cNvSpPr/>
          <p:nvPr/>
        </p:nvSpPr>
        <p:spPr>
          <a:xfrm>
            <a:off x="6876256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52" name="Округлений прямокутник 51">
            <a:hlinkClick r:id="rId28" action="ppaction://hlinksldjump"/>
          </p:cNvPr>
          <p:cNvSpPr/>
          <p:nvPr/>
        </p:nvSpPr>
        <p:spPr>
          <a:xfrm>
            <a:off x="7452320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11</a:t>
            </a:r>
            <a:endParaRPr lang="ru-RU" sz="2400" dirty="0"/>
          </a:p>
        </p:txBody>
      </p:sp>
      <p:sp>
        <p:nvSpPr>
          <p:cNvPr id="53" name="Округлений прямокутник 52">
            <a:hlinkClick r:id="rId29" action="ppaction://hlinksldjump"/>
          </p:cNvPr>
          <p:cNvSpPr/>
          <p:nvPr/>
        </p:nvSpPr>
        <p:spPr>
          <a:xfrm>
            <a:off x="8028384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12</a:t>
            </a:r>
            <a:endParaRPr lang="ru-RU" sz="2400" dirty="0"/>
          </a:p>
        </p:txBody>
      </p:sp>
      <p:sp>
        <p:nvSpPr>
          <p:cNvPr id="54" name="Округлений прямокутник 53">
            <a:hlinkClick r:id="" action="ppaction://hlinkshowjump?jump=endshow"/>
          </p:cNvPr>
          <p:cNvSpPr/>
          <p:nvPr/>
        </p:nvSpPr>
        <p:spPr>
          <a:xfrm>
            <a:off x="6876256" y="5373216"/>
            <a:ext cx="172819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Выключить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8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5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xbt.com/dvd/panasonic/tx-pr50vt50/front-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6192688" cy="44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3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827584" y="620688"/>
            <a:ext cx="5040560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</a:rPr>
              <a:t>Эта птица может лазать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по стволам деревьев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вперед хвостом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539552" y="2348880"/>
            <a:ext cx="1440160" cy="122413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кутник 27"/>
          <p:cNvSpPr/>
          <p:nvPr/>
        </p:nvSpPr>
        <p:spPr>
          <a:xfrm>
            <a:off x="1979712" y="2348880"/>
            <a:ext cx="1440160" cy="122413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кутник 28"/>
          <p:cNvSpPr/>
          <p:nvPr/>
        </p:nvSpPr>
        <p:spPr>
          <a:xfrm>
            <a:off x="3419872" y="2348880"/>
            <a:ext cx="1440160" cy="1224136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кутник 29"/>
          <p:cNvSpPr/>
          <p:nvPr/>
        </p:nvSpPr>
        <p:spPr>
          <a:xfrm>
            <a:off x="4860032" y="2348880"/>
            <a:ext cx="1440160" cy="122413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кутник 30"/>
          <p:cNvSpPr/>
          <p:nvPr/>
        </p:nvSpPr>
        <p:spPr>
          <a:xfrm>
            <a:off x="539552" y="3585154"/>
            <a:ext cx="1440160" cy="122413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кутник 31"/>
          <p:cNvSpPr/>
          <p:nvPr/>
        </p:nvSpPr>
        <p:spPr>
          <a:xfrm>
            <a:off x="1979712" y="3585154"/>
            <a:ext cx="1440160" cy="122413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кутник 32"/>
          <p:cNvSpPr/>
          <p:nvPr/>
        </p:nvSpPr>
        <p:spPr>
          <a:xfrm>
            <a:off x="3419872" y="3585154"/>
            <a:ext cx="1440160" cy="1224136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кутник 33"/>
          <p:cNvSpPr/>
          <p:nvPr/>
        </p:nvSpPr>
        <p:spPr>
          <a:xfrm>
            <a:off x="4860032" y="3585154"/>
            <a:ext cx="1440160" cy="1224136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кутник 34"/>
          <p:cNvSpPr/>
          <p:nvPr/>
        </p:nvSpPr>
        <p:spPr>
          <a:xfrm>
            <a:off x="539552" y="4832469"/>
            <a:ext cx="1440160" cy="1224136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кутник 35"/>
          <p:cNvSpPr/>
          <p:nvPr/>
        </p:nvSpPr>
        <p:spPr>
          <a:xfrm>
            <a:off x="4860032" y="4832469"/>
            <a:ext cx="1440160" cy="1224136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кутник 36"/>
          <p:cNvSpPr/>
          <p:nvPr/>
        </p:nvSpPr>
        <p:spPr>
          <a:xfrm>
            <a:off x="3419872" y="4832469"/>
            <a:ext cx="1440160" cy="1224136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кутник 37"/>
          <p:cNvSpPr/>
          <p:nvPr/>
        </p:nvSpPr>
        <p:spPr>
          <a:xfrm>
            <a:off x="1979712" y="4832469"/>
            <a:ext cx="1440160" cy="1224136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кутник 24"/>
          <p:cNvSpPr/>
          <p:nvPr/>
        </p:nvSpPr>
        <p:spPr>
          <a:xfrm>
            <a:off x="539552" y="2348880"/>
            <a:ext cx="5760640" cy="3744416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444208" y="908720"/>
            <a:ext cx="236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Поползень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1" name="Округлений прямокутник 40"/>
          <p:cNvSpPr/>
          <p:nvPr/>
        </p:nvSpPr>
        <p:spPr>
          <a:xfrm>
            <a:off x="6732240" y="2276872"/>
            <a:ext cx="2016224" cy="381642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руглений прямокутник 41">
            <a:hlinkClick r:id="rId18" action="ppaction://hlinksldjump"/>
          </p:cNvPr>
          <p:cNvSpPr/>
          <p:nvPr/>
        </p:nvSpPr>
        <p:spPr>
          <a:xfrm>
            <a:off x="6876256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43" name="Округлений прямокутник 42">
            <a:hlinkClick r:id="rId19" action="ppaction://hlinksldjump"/>
          </p:cNvPr>
          <p:cNvSpPr/>
          <p:nvPr/>
        </p:nvSpPr>
        <p:spPr>
          <a:xfrm>
            <a:off x="7452320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44" name="Округлений прямокутник 43">
            <a:hlinkClick r:id="rId20" action="ppaction://hlinksldjump"/>
          </p:cNvPr>
          <p:cNvSpPr/>
          <p:nvPr/>
        </p:nvSpPr>
        <p:spPr>
          <a:xfrm>
            <a:off x="8028384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45" name="Округлений прямокутник 44">
            <a:hlinkClick r:id="rId21" action="ppaction://hlinksldjump"/>
          </p:cNvPr>
          <p:cNvSpPr/>
          <p:nvPr/>
        </p:nvSpPr>
        <p:spPr>
          <a:xfrm>
            <a:off x="6876256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46" name="Округлений прямокутник 45">
            <a:hlinkClick r:id="rId22" action="ppaction://hlinksldjump"/>
          </p:cNvPr>
          <p:cNvSpPr/>
          <p:nvPr/>
        </p:nvSpPr>
        <p:spPr>
          <a:xfrm>
            <a:off x="7452320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47" name="Округлений прямокутник 46">
            <a:hlinkClick r:id="rId23" action="ppaction://hlinksldjump"/>
          </p:cNvPr>
          <p:cNvSpPr/>
          <p:nvPr/>
        </p:nvSpPr>
        <p:spPr>
          <a:xfrm>
            <a:off x="8028384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48" name="Округлений прямокутник 47">
            <a:hlinkClick r:id="rId24" action="ppaction://hlinksldjump"/>
          </p:cNvPr>
          <p:cNvSpPr/>
          <p:nvPr/>
        </p:nvSpPr>
        <p:spPr>
          <a:xfrm>
            <a:off x="6876256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49" name="Округлений прямокутник 48">
            <a:hlinkClick r:id="rId25" action="ppaction://hlinksldjump"/>
          </p:cNvPr>
          <p:cNvSpPr/>
          <p:nvPr/>
        </p:nvSpPr>
        <p:spPr>
          <a:xfrm>
            <a:off x="7452320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50" name="Округлений прямокутник 49">
            <a:hlinkClick r:id="rId26" action="ppaction://hlinksldjump"/>
          </p:cNvPr>
          <p:cNvSpPr/>
          <p:nvPr/>
        </p:nvSpPr>
        <p:spPr>
          <a:xfrm>
            <a:off x="8028384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9</a:t>
            </a:r>
            <a:endParaRPr lang="ru-RU" sz="2400" dirty="0"/>
          </a:p>
        </p:txBody>
      </p:sp>
      <p:sp>
        <p:nvSpPr>
          <p:cNvPr id="51" name="Округлений прямокутник 50">
            <a:hlinkClick r:id="rId27" action="ppaction://hlinksldjump"/>
          </p:cNvPr>
          <p:cNvSpPr/>
          <p:nvPr/>
        </p:nvSpPr>
        <p:spPr>
          <a:xfrm>
            <a:off x="6876256" y="4509120"/>
            <a:ext cx="57606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52" name="Округлений прямокутник 51">
            <a:hlinkClick r:id="rId28" action="ppaction://hlinksldjump"/>
          </p:cNvPr>
          <p:cNvSpPr/>
          <p:nvPr/>
        </p:nvSpPr>
        <p:spPr>
          <a:xfrm>
            <a:off x="7452320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11</a:t>
            </a:r>
            <a:endParaRPr lang="ru-RU" sz="2400" dirty="0"/>
          </a:p>
        </p:txBody>
      </p:sp>
      <p:sp>
        <p:nvSpPr>
          <p:cNvPr id="53" name="Округлений прямокутник 52">
            <a:hlinkClick r:id="rId29" action="ppaction://hlinksldjump"/>
          </p:cNvPr>
          <p:cNvSpPr/>
          <p:nvPr/>
        </p:nvSpPr>
        <p:spPr>
          <a:xfrm>
            <a:off x="8028384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12</a:t>
            </a:r>
            <a:endParaRPr lang="ru-RU" sz="2400" dirty="0"/>
          </a:p>
        </p:txBody>
      </p:sp>
      <p:sp>
        <p:nvSpPr>
          <p:cNvPr id="54" name="Округлений прямокутник 53">
            <a:hlinkClick r:id="" action="ppaction://hlinkshowjump?jump=endshow"/>
          </p:cNvPr>
          <p:cNvSpPr/>
          <p:nvPr/>
        </p:nvSpPr>
        <p:spPr>
          <a:xfrm>
            <a:off x="6876256" y="5373216"/>
            <a:ext cx="172819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Выключить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3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5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xbt.com/dvd/panasonic/tx-pr50vt50/front-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6192688" cy="44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3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467544" y="620688"/>
            <a:ext cx="5832648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</a:rPr>
              <a:t>Детишки этого животного родятся хвостом вперед, чтобы не утонуть в момент рождения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539552" y="2348880"/>
            <a:ext cx="1440160" cy="122413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кутник 27"/>
          <p:cNvSpPr/>
          <p:nvPr/>
        </p:nvSpPr>
        <p:spPr>
          <a:xfrm>
            <a:off x="1979712" y="2348880"/>
            <a:ext cx="1440160" cy="122413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кутник 28"/>
          <p:cNvSpPr/>
          <p:nvPr/>
        </p:nvSpPr>
        <p:spPr>
          <a:xfrm>
            <a:off x="3419872" y="2348880"/>
            <a:ext cx="1440160" cy="1224136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кутник 29"/>
          <p:cNvSpPr/>
          <p:nvPr/>
        </p:nvSpPr>
        <p:spPr>
          <a:xfrm>
            <a:off x="4860032" y="2348880"/>
            <a:ext cx="1440160" cy="122413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кутник 30"/>
          <p:cNvSpPr/>
          <p:nvPr/>
        </p:nvSpPr>
        <p:spPr>
          <a:xfrm>
            <a:off x="539552" y="3585154"/>
            <a:ext cx="1440160" cy="122413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кутник 31"/>
          <p:cNvSpPr/>
          <p:nvPr/>
        </p:nvSpPr>
        <p:spPr>
          <a:xfrm>
            <a:off x="1979712" y="3585154"/>
            <a:ext cx="1440160" cy="122413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кутник 32"/>
          <p:cNvSpPr/>
          <p:nvPr/>
        </p:nvSpPr>
        <p:spPr>
          <a:xfrm>
            <a:off x="3419872" y="3585154"/>
            <a:ext cx="1440160" cy="1224136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кутник 33"/>
          <p:cNvSpPr/>
          <p:nvPr/>
        </p:nvSpPr>
        <p:spPr>
          <a:xfrm>
            <a:off x="4860032" y="3585154"/>
            <a:ext cx="1440160" cy="1224136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кутник 34"/>
          <p:cNvSpPr/>
          <p:nvPr/>
        </p:nvSpPr>
        <p:spPr>
          <a:xfrm>
            <a:off x="539552" y="4832469"/>
            <a:ext cx="1440160" cy="1224136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кутник 35"/>
          <p:cNvSpPr/>
          <p:nvPr/>
        </p:nvSpPr>
        <p:spPr>
          <a:xfrm>
            <a:off x="4860032" y="4832469"/>
            <a:ext cx="1440160" cy="1224136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кутник 36"/>
          <p:cNvSpPr/>
          <p:nvPr/>
        </p:nvSpPr>
        <p:spPr>
          <a:xfrm>
            <a:off x="3419872" y="4832469"/>
            <a:ext cx="1440160" cy="1224136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кутник 37"/>
          <p:cNvSpPr/>
          <p:nvPr/>
        </p:nvSpPr>
        <p:spPr>
          <a:xfrm>
            <a:off x="1979712" y="4832469"/>
            <a:ext cx="1440160" cy="1224136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кутник 24"/>
          <p:cNvSpPr/>
          <p:nvPr/>
        </p:nvSpPr>
        <p:spPr>
          <a:xfrm>
            <a:off x="539552" y="2348880"/>
            <a:ext cx="5760640" cy="3744416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кутник 38"/>
          <p:cNvSpPr/>
          <p:nvPr/>
        </p:nvSpPr>
        <p:spPr>
          <a:xfrm>
            <a:off x="5580112" y="620688"/>
            <a:ext cx="295232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7048374" y="908720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Кит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1" name="Округлений прямокутник 40"/>
          <p:cNvSpPr/>
          <p:nvPr/>
        </p:nvSpPr>
        <p:spPr>
          <a:xfrm>
            <a:off x="6732240" y="2276872"/>
            <a:ext cx="2016224" cy="381642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руглений прямокутник 41">
            <a:hlinkClick r:id="rId18" action="ppaction://hlinksldjump"/>
          </p:cNvPr>
          <p:cNvSpPr/>
          <p:nvPr/>
        </p:nvSpPr>
        <p:spPr>
          <a:xfrm>
            <a:off x="6876256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43" name="Округлений прямокутник 42">
            <a:hlinkClick r:id="rId19" action="ppaction://hlinksldjump"/>
          </p:cNvPr>
          <p:cNvSpPr/>
          <p:nvPr/>
        </p:nvSpPr>
        <p:spPr>
          <a:xfrm>
            <a:off x="7452320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44" name="Округлений прямокутник 43">
            <a:hlinkClick r:id="rId20" action="ppaction://hlinksldjump"/>
          </p:cNvPr>
          <p:cNvSpPr/>
          <p:nvPr/>
        </p:nvSpPr>
        <p:spPr>
          <a:xfrm>
            <a:off x="8028384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45" name="Округлений прямокутник 44">
            <a:hlinkClick r:id="rId21" action="ppaction://hlinksldjump"/>
          </p:cNvPr>
          <p:cNvSpPr/>
          <p:nvPr/>
        </p:nvSpPr>
        <p:spPr>
          <a:xfrm>
            <a:off x="6876256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46" name="Округлений прямокутник 45">
            <a:hlinkClick r:id="rId22" action="ppaction://hlinksldjump"/>
          </p:cNvPr>
          <p:cNvSpPr/>
          <p:nvPr/>
        </p:nvSpPr>
        <p:spPr>
          <a:xfrm>
            <a:off x="7452320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47" name="Округлений прямокутник 46">
            <a:hlinkClick r:id="rId23" action="ppaction://hlinksldjump"/>
          </p:cNvPr>
          <p:cNvSpPr/>
          <p:nvPr/>
        </p:nvSpPr>
        <p:spPr>
          <a:xfrm>
            <a:off x="8028384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48" name="Округлений прямокутник 47">
            <a:hlinkClick r:id="rId24" action="ppaction://hlinksldjump"/>
          </p:cNvPr>
          <p:cNvSpPr/>
          <p:nvPr/>
        </p:nvSpPr>
        <p:spPr>
          <a:xfrm>
            <a:off x="6876256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49" name="Округлений прямокутник 48">
            <a:hlinkClick r:id="rId25" action="ppaction://hlinksldjump"/>
          </p:cNvPr>
          <p:cNvSpPr/>
          <p:nvPr/>
        </p:nvSpPr>
        <p:spPr>
          <a:xfrm>
            <a:off x="7452320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50" name="Округлений прямокутник 49">
            <a:hlinkClick r:id="rId26" action="ppaction://hlinksldjump"/>
          </p:cNvPr>
          <p:cNvSpPr/>
          <p:nvPr/>
        </p:nvSpPr>
        <p:spPr>
          <a:xfrm>
            <a:off x="8028384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9</a:t>
            </a:r>
            <a:endParaRPr lang="ru-RU" sz="2400" dirty="0"/>
          </a:p>
        </p:txBody>
      </p:sp>
      <p:sp>
        <p:nvSpPr>
          <p:cNvPr id="51" name="Округлений прямокутник 50">
            <a:hlinkClick r:id="rId27" action="ppaction://hlinksldjump"/>
          </p:cNvPr>
          <p:cNvSpPr/>
          <p:nvPr/>
        </p:nvSpPr>
        <p:spPr>
          <a:xfrm>
            <a:off x="6876256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52" name="Округлений прямокутник 51">
            <a:hlinkClick r:id="rId28" action="ppaction://hlinksldjump"/>
          </p:cNvPr>
          <p:cNvSpPr/>
          <p:nvPr/>
        </p:nvSpPr>
        <p:spPr>
          <a:xfrm>
            <a:off x="7452320" y="4509120"/>
            <a:ext cx="57606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11</a:t>
            </a:r>
            <a:endParaRPr lang="ru-RU" sz="2400" dirty="0"/>
          </a:p>
        </p:txBody>
      </p:sp>
      <p:sp>
        <p:nvSpPr>
          <p:cNvPr id="53" name="Округлений прямокутник 52">
            <a:hlinkClick r:id="rId29" action="ppaction://hlinksldjump"/>
          </p:cNvPr>
          <p:cNvSpPr/>
          <p:nvPr/>
        </p:nvSpPr>
        <p:spPr>
          <a:xfrm>
            <a:off x="8028384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12</a:t>
            </a:r>
            <a:endParaRPr lang="ru-RU" sz="2400" dirty="0"/>
          </a:p>
        </p:txBody>
      </p:sp>
      <p:sp>
        <p:nvSpPr>
          <p:cNvPr id="54" name="Округлений прямокутник 53">
            <a:hlinkClick r:id="" action="ppaction://hlinkshowjump?jump=endshow"/>
          </p:cNvPr>
          <p:cNvSpPr/>
          <p:nvPr/>
        </p:nvSpPr>
        <p:spPr>
          <a:xfrm>
            <a:off x="6876256" y="5373216"/>
            <a:ext cx="172819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Выключить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16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5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xbt.com/dvd/panasonic/tx-pr50vt50/front-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6192688" cy="44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3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827584" y="620688"/>
            <a:ext cx="3960440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</a:rPr>
              <a:t>Нос пятачком, хвостик крючком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539552" y="2348880"/>
            <a:ext cx="1440160" cy="122413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кутник 27"/>
          <p:cNvSpPr/>
          <p:nvPr/>
        </p:nvSpPr>
        <p:spPr>
          <a:xfrm>
            <a:off x="1979712" y="2348880"/>
            <a:ext cx="1440160" cy="122413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кутник 28"/>
          <p:cNvSpPr/>
          <p:nvPr/>
        </p:nvSpPr>
        <p:spPr>
          <a:xfrm>
            <a:off x="3419872" y="2348880"/>
            <a:ext cx="1440160" cy="1224136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кутник 29"/>
          <p:cNvSpPr/>
          <p:nvPr/>
        </p:nvSpPr>
        <p:spPr>
          <a:xfrm>
            <a:off x="4860032" y="2348880"/>
            <a:ext cx="1440160" cy="122413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кутник 30"/>
          <p:cNvSpPr/>
          <p:nvPr/>
        </p:nvSpPr>
        <p:spPr>
          <a:xfrm>
            <a:off x="539552" y="3585154"/>
            <a:ext cx="1440160" cy="122413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кутник 31"/>
          <p:cNvSpPr/>
          <p:nvPr/>
        </p:nvSpPr>
        <p:spPr>
          <a:xfrm>
            <a:off x="1979712" y="3585154"/>
            <a:ext cx="1440160" cy="122413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кутник 32"/>
          <p:cNvSpPr/>
          <p:nvPr/>
        </p:nvSpPr>
        <p:spPr>
          <a:xfrm>
            <a:off x="3419872" y="3585154"/>
            <a:ext cx="1440160" cy="1224136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кутник 33"/>
          <p:cNvSpPr/>
          <p:nvPr/>
        </p:nvSpPr>
        <p:spPr>
          <a:xfrm>
            <a:off x="4860032" y="3585154"/>
            <a:ext cx="1440160" cy="1224136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кутник 34"/>
          <p:cNvSpPr/>
          <p:nvPr/>
        </p:nvSpPr>
        <p:spPr>
          <a:xfrm>
            <a:off x="539552" y="4832469"/>
            <a:ext cx="1440160" cy="1224136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кутник 35"/>
          <p:cNvSpPr/>
          <p:nvPr/>
        </p:nvSpPr>
        <p:spPr>
          <a:xfrm>
            <a:off x="4860032" y="4832469"/>
            <a:ext cx="1440160" cy="1224136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кутник 36"/>
          <p:cNvSpPr/>
          <p:nvPr/>
        </p:nvSpPr>
        <p:spPr>
          <a:xfrm>
            <a:off x="3419872" y="4832469"/>
            <a:ext cx="1440160" cy="1224136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кутник 37"/>
          <p:cNvSpPr/>
          <p:nvPr/>
        </p:nvSpPr>
        <p:spPr>
          <a:xfrm>
            <a:off x="1979712" y="4832469"/>
            <a:ext cx="1440160" cy="1224136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кутник 24"/>
          <p:cNvSpPr/>
          <p:nvPr/>
        </p:nvSpPr>
        <p:spPr>
          <a:xfrm>
            <a:off x="539552" y="2348880"/>
            <a:ext cx="5760640" cy="3744416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кутник 38"/>
          <p:cNvSpPr/>
          <p:nvPr/>
        </p:nvSpPr>
        <p:spPr>
          <a:xfrm>
            <a:off x="5580112" y="620688"/>
            <a:ext cx="295232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876256" y="908720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Свинья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1" name="Округлений прямокутник 40"/>
          <p:cNvSpPr/>
          <p:nvPr/>
        </p:nvSpPr>
        <p:spPr>
          <a:xfrm>
            <a:off x="6732240" y="2276872"/>
            <a:ext cx="2016224" cy="381642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руглений прямокутник 41">
            <a:hlinkClick r:id="rId18" action="ppaction://hlinksldjump"/>
          </p:cNvPr>
          <p:cNvSpPr/>
          <p:nvPr/>
        </p:nvSpPr>
        <p:spPr>
          <a:xfrm>
            <a:off x="6876256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43" name="Округлений прямокутник 42">
            <a:hlinkClick r:id="rId19" action="ppaction://hlinksldjump"/>
          </p:cNvPr>
          <p:cNvSpPr/>
          <p:nvPr/>
        </p:nvSpPr>
        <p:spPr>
          <a:xfrm>
            <a:off x="7452320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44" name="Округлений прямокутник 43">
            <a:hlinkClick r:id="rId20" action="ppaction://hlinksldjump"/>
          </p:cNvPr>
          <p:cNvSpPr/>
          <p:nvPr/>
        </p:nvSpPr>
        <p:spPr>
          <a:xfrm>
            <a:off x="8028384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45" name="Округлений прямокутник 44">
            <a:hlinkClick r:id="rId21" action="ppaction://hlinksldjump"/>
          </p:cNvPr>
          <p:cNvSpPr/>
          <p:nvPr/>
        </p:nvSpPr>
        <p:spPr>
          <a:xfrm>
            <a:off x="6876256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46" name="Округлений прямокутник 45">
            <a:hlinkClick r:id="rId22" action="ppaction://hlinksldjump"/>
          </p:cNvPr>
          <p:cNvSpPr/>
          <p:nvPr/>
        </p:nvSpPr>
        <p:spPr>
          <a:xfrm>
            <a:off x="7452320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47" name="Округлений прямокутник 46">
            <a:hlinkClick r:id="rId23" action="ppaction://hlinksldjump"/>
          </p:cNvPr>
          <p:cNvSpPr/>
          <p:nvPr/>
        </p:nvSpPr>
        <p:spPr>
          <a:xfrm>
            <a:off x="8028384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48" name="Округлений прямокутник 47">
            <a:hlinkClick r:id="rId24" action="ppaction://hlinksldjump"/>
          </p:cNvPr>
          <p:cNvSpPr/>
          <p:nvPr/>
        </p:nvSpPr>
        <p:spPr>
          <a:xfrm>
            <a:off x="6876256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49" name="Округлений прямокутник 48">
            <a:hlinkClick r:id="rId25" action="ppaction://hlinksldjump"/>
          </p:cNvPr>
          <p:cNvSpPr/>
          <p:nvPr/>
        </p:nvSpPr>
        <p:spPr>
          <a:xfrm>
            <a:off x="7452320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50" name="Округлений прямокутник 49">
            <a:hlinkClick r:id="rId26" action="ppaction://hlinksldjump"/>
          </p:cNvPr>
          <p:cNvSpPr/>
          <p:nvPr/>
        </p:nvSpPr>
        <p:spPr>
          <a:xfrm>
            <a:off x="8028384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9</a:t>
            </a:r>
            <a:endParaRPr lang="ru-RU" sz="2400" dirty="0"/>
          </a:p>
        </p:txBody>
      </p:sp>
      <p:sp>
        <p:nvSpPr>
          <p:cNvPr id="51" name="Округлений прямокутник 50">
            <a:hlinkClick r:id="rId27" action="ppaction://hlinksldjump"/>
          </p:cNvPr>
          <p:cNvSpPr/>
          <p:nvPr/>
        </p:nvSpPr>
        <p:spPr>
          <a:xfrm>
            <a:off x="6876256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52" name="Округлений прямокутник 51">
            <a:hlinkClick r:id="rId28" action="ppaction://hlinksldjump"/>
          </p:cNvPr>
          <p:cNvSpPr/>
          <p:nvPr/>
        </p:nvSpPr>
        <p:spPr>
          <a:xfrm>
            <a:off x="7452320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11</a:t>
            </a:r>
            <a:endParaRPr lang="ru-RU" sz="2400" dirty="0"/>
          </a:p>
        </p:txBody>
      </p:sp>
      <p:sp>
        <p:nvSpPr>
          <p:cNvPr id="53" name="Округлений прямокутник 52">
            <a:hlinkClick r:id="rId29" action="ppaction://hlinksldjump"/>
          </p:cNvPr>
          <p:cNvSpPr/>
          <p:nvPr/>
        </p:nvSpPr>
        <p:spPr>
          <a:xfrm>
            <a:off x="8028384" y="4509120"/>
            <a:ext cx="57606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12</a:t>
            </a:r>
            <a:endParaRPr lang="ru-RU" sz="2400" dirty="0"/>
          </a:p>
        </p:txBody>
      </p:sp>
      <p:sp>
        <p:nvSpPr>
          <p:cNvPr id="54" name="Округлений прямокутник 53">
            <a:hlinkClick r:id="" action="ppaction://hlinkshowjump?jump=endshow"/>
          </p:cNvPr>
          <p:cNvSpPr/>
          <p:nvPr/>
        </p:nvSpPr>
        <p:spPr>
          <a:xfrm>
            <a:off x="6876256" y="5373216"/>
            <a:ext cx="172819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Выключить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3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5" grpId="0" animBg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4294967295"/>
          </p:nvPr>
        </p:nvSpPr>
        <p:spPr>
          <a:xfrm>
            <a:off x="1979712" y="1417638"/>
            <a:ext cx="2232248" cy="43926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hlinkClick r:id="rId2"/>
              </a:rPr>
              <a:t>Заяц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Свинья</a:t>
            </a:r>
            <a:endParaRPr lang="ru-RU" dirty="0" smtClean="0">
              <a:hlinkClick r:id="rId4"/>
            </a:endParaRPr>
          </a:p>
          <a:p>
            <a:r>
              <a:rPr lang="ru-RU" dirty="0" smtClean="0">
                <a:hlinkClick r:id="rId5"/>
              </a:rPr>
              <a:t>Овца</a:t>
            </a:r>
            <a:r>
              <a:rPr lang="ru-RU" dirty="0" smtClean="0">
                <a:hlinkClick r:id="rId4"/>
              </a:rPr>
              <a:t> 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Волк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7"/>
              </a:rPr>
              <a:t>Лемур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8"/>
              </a:rPr>
              <a:t>Енот</a:t>
            </a:r>
            <a:endParaRPr lang="ru-RU" dirty="0" smtClean="0"/>
          </a:p>
          <a:p>
            <a:r>
              <a:rPr lang="ru-RU" dirty="0" smtClean="0">
                <a:hlinkClick r:id="rId9"/>
              </a:rPr>
              <a:t>Крыса</a:t>
            </a:r>
            <a:endParaRPr lang="ru-RU" dirty="0" smtClean="0"/>
          </a:p>
          <a:p>
            <a:r>
              <a:rPr lang="ru-RU" dirty="0" smtClean="0">
                <a:hlinkClick r:id="rId10"/>
              </a:rPr>
              <a:t>Петух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11"/>
              </a:rPr>
              <a:t>Павлин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12"/>
              </a:rPr>
              <a:t>Орел</a:t>
            </a:r>
            <a:endParaRPr lang="ru-RU" dirty="0" smtClean="0"/>
          </a:p>
          <a:p>
            <a:r>
              <a:rPr lang="ru-RU" dirty="0" smtClean="0">
                <a:hlinkClick r:id="rId13"/>
              </a:rPr>
              <a:t>Поползень</a:t>
            </a:r>
            <a:endParaRPr lang="ru-RU" dirty="0" smtClean="0"/>
          </a:p>
          <a:p>
            <a:r>
              <a:rPr lang="ru-RU" dirty="0" smtClean="0">
                <a:hlinkClick r:id="rId14"/>
              </a:rPr>
              <a:t>Кит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15"/>
              </a:rPr>
              <a:t>Телевизор</a:t>
            </a:r>
            <a:endParaRPr lang="ru-RU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sz="quarter" idx="4294967295"/>
          </p:nvPr>
        </p:nvSpPr>
        <p:spPr>
          <a:xfrm>
            <a:off x="4680895" y="1417639"/>
            <a:ext cx="4041775" cy="107525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hlinkClick r:id="rId16"/>
              </a:rPr>
              <a:t>Занимательная биология</a:t>
            </a:r>
            <a:endParaRPr lang="ru-RU" dirty="0" smtClean="0"/>
          </a:p>
          <a:p>
            <a:r>
              <a:rPr lang="ru-RU" dirty="0" smtClean="0">
                <a:hlinkClick r:id="rId17"/>
              </a:rPr>
              <a:t>Животные</a:t>
            </a:r>
            <a:endParaRPr lang="ru-RU" dirty="0" smtClean="0"/>
          </a:p>
          <a:p>
            <a:r>
              <a:rPr lang="ru-RU" dirty="0" smtClean="0">
                <a:hlinkClick r:id="rId18"/>
              </a:rPr>
              <a:t>Кот </a:t>
            </a:r>
            <a:r>
              <a:rPr lang="ru-RU" dirty="0" err="1" smtClean="0">
                <a:hlinkClick r:id="rId18"/>
              </a:rPr>
              <a:t>Гарфилд</a:t>
            </a:r>
            <a:endParaRPr lang="ru-RU" dirty="0"/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3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006600"/>
                </a:solidFill>
              </a:rPr>
              <a:t>Интернет-источники</a:t>
            </a:r>
            <a:endParaRPr lang="ru-RU" dirty="0"/>
          </a:p>
        </p:txBody>
      </p:sp>
      <p:sp>
        <p:nvSpPr>
          <p:cNvPr id="9" name="Кнопка дії: додому 8">
            <a:hlinkClick r:id="" action="ppaction://hlinkshowjump?jump=firstslide" highlightClick="1"/>
          </p:cNvPr>
          <p:cNvSpPr/>
          <p:nvPr/>
        </p:nvSpPr>
        <p:spPr>
          <a:xfrm>
            <a:off x="395534" y="6093296"/>
            <a:ext cx="648074" cy="43204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0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3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354592" y="358332"/>
            <a:ext cx="6521664" cy="46978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Ребята,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помогите </a:t>
            </a:r>
            <a:r>
              <a:rPr lang="ru-RU" sz="2800" b="1" dirty="0" err="1" smtClean="0">
                <a:solidFill>
                  <a:srgbClr val="002060"/>
                </a:solidFill>
              </a:rPr>
              <a:t>Гарфилду</a:t>
            </a:r>
            <a:r>
              <a:rPr lang="ru-RU" sz="2800" b="1" dirty="0" smtClean="0">
                <a:solidFill>
                  <a:srgbClr val="002060"/>
                </a:solidFill>
              </a:rPr>
              <a:t> отгадать </a:t>
            </a:r>
            <a:r>
              <a:rPr lang="ru-RU" sz="2800" b="1" dirty="0">
                <a:solidFill>
                  <a:srgbClr val="002060"/>
                </a:solidFill>
              </a:rPr>
              <a:t>животное по описанию его </a:t>
            </a:r>
            <a:r>
              <a:rPr lang="ru-RU" sz="2800" b="1" dirty="0" smtClean="0">
                <a:solidFill>
                  <a:srgbClr val="002060"/>
                </a:solidFill>
              </a:rPr>
              <a:t>хвоста.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1.Для этого прочитайте вопрос.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2. Найдите </a:t>
            </a:r>
            <a:r>
              <a:rPr lang="ru-RU" sz="2800" dirty="0">
                <a:solidFill>
                  <a:srgbClr val="002060"/>
                </a:solidFill>
              </a:rPr>
              <a:t>на экране телевизора картинку-ответ и щёлкните по ней. </a:t>
            </a:r>
            <a:r>
              <a:rPr lang="ru-RU" sz="2800" dirty="0" smtClean="0">
                <a:solidFill>
                  <a:srgbClr val="002060"/>
                </a:solidFill>
              </a:rPr>
              <a:t>   </a:t>
            </a:r>
            <a:r>
              <a:rPr lang="ru-RU" sz="2800" i="1" dirty="0" smtClean="0">
                <a:solidFill>
                  <a:srgbClr val="002060"/>
                </a:solidFill>
              </a:rPr>
              <a:t>Если </a:t>
            </a:r>
            <a:r>
              <a:rPr lang="ru-RU" sz="2800" i="1" dirty="0">
                <a:solidFill>
                  <a:srgbClr val="002060"/>
                </a:solidFill>
              </a:rPr>
              <a:t>ответ правильный, </a:t>
            </a:r>
            <a:r>
              <a:rPr lang="ru-RU" sz="2800" i="1" dirty="0" smtClean="0">
                <a:solidFill>
                  <a:srgbClr val="002060"/>
                </a:solidFill>
              </a:rPr>
              <a:t>появится картинка </a:t>
            </a:r>
            <a:r>
              <a:rPr lang="ru-RU" sz="2800" i="1" dirty="0">
                <a:solidFill>
                  <a:srgbClr val="002060"/>
                </a:solidFill>
              </a:rPr>
              <a:t>с отгадкой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      </a:t>
            </a:r>
            <a:r>
              <a:rPr lang="ru-RU" sz="2400" dirty="0" smtClean="0">
                <a:solidFill>
                  <a:srgbClr val="002060"/>
                </a:solidFill>
              </a:rPr>
              <a:t>Для </a:t>
            </a:r>
            <a:r>
              <a:rPr lang="ru-RU" sz="2400" dirty="0">
                <a:solidFill>
                  <a:srgbClr val="002060"/>
                </a:solidFill>
              </a:rPr>
              <a:t>перехода к любой загадке используйте клавиши с числами на пульте.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6732240" y="2276872"/>
            <a:ext cx="2016224" cy="381642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круглений прямокутник 8">
            <a:hlinkClick r:id="rId3" action="ppaction://hlinksldjump"/>
          </p:cNvPr>
          <p:cNvSpPr/>
          <p:nvPr/>
        </p:nvSpPr>
        <p:spPr>
          <a:xfrm>
            <a:off x="6876256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1" name="Округлений прямокутник 10">
            <a:hlinkClick r:id="rId4" action="ppaction://hlinksldjump"/>
          </p:cNvPr>
          <p:cNvSpPr/>
          <p:nvPr/>
        </p:nvSpPr>
        <p:spPr>
          <a:xfrm>
            <a:off x="7452320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12" name="Округлений прямокутник 11">
            <a:hlinkClick r:id="rId5" action="ppaction://hlinksldjump"/>
          </p:cNvPr>
          <p:cNvSpPr/>
          <p:nvPr/>
        </p:nvSpPr>
        <p:spPr>
          <a:xfrm>
            <a:off x="8028384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15" name="Округлений прямокутник 14">
            <a:hlinkClick r:id="rId6" action="ppaction://hlinksldjump"/>
          </p:cNvPr>
          <p:cNvSpPr/>
          <p:nvPr/>
        </p:nvSpPr>
        <p:spPr>
          <a:xfrm>
            <a:off x="6876256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16" name="Округлений прямокутник 15">
            <a:hlinkClick r:id="rId7" action="ppaction://hlinksldjump"/>
          </p:cNvPr>
          <p:cNvSpPr/>
          <p:nvPr/>
        </p:nvSpPr>
        <p:spPr>
          <a:xfrm>
            <a:off x="7452320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17" name="Округлений прямокутник 16">
            <a:hlinkClick r:id="rId8" action="ppaction://hlinksldjump"/>
          </p:cNvPr>
          <p:cNvSpPr/>
          <p:nvPr/>
        </p:nvSpPr>
        <p:spPr>
          <a:xfrm>
            <a:off x="8028384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18" name="Округлений прямокутник 17">
            <a:hlinkClick r:id="rId9" action="ppaction://hlinksldjump"/>
          </p:cNvPr>
          <p:cNvSpPr/>
          <p:nvPr/>
        </p:nvSpPr>
        <p:spPr>
          <a:xfrm>
            <a:off x="6876256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19" name="Округлений прямокутник 18">
            <a:hlinkClick r:id="rId10" action="ppaction://hlinksldjump"/>
          </p:cNvPr>
          <p:cNvSpPr/>
          <p:nvPr/>
        </p:nvSpPr>
        <p:spPr>
          <a:xfrm>
            <a:off x="7452320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20" name="Округлений прямокутник 19">
            <a:hlinkClick r:id="rId11" action="ppaction://hlinksldjump"/>
          </p:cNvPr>
          <p:cNvSpPr/>
          <p:nvPr/>
        </p:nvSpPr>
        <p:spPr>
          <a:xfrm>
            <a:off x="8028384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9</a:t>
            </a:r>
            <a:endParaRPr lang="ru-RU" sz="2400" dirty="0"/>
          </a:p>
        </p:txBody>
      </p:sp>
      <p:sp>
        <p:nvSpPr>
          <p:cNvPr id="21" name="Округлений прямокутник 20">
            <a:hlinkClick r:id="rId12" action="ppaction://hlinksldjump"/>
          </p:cNvPr>
          <p:cNvSpPr/>
          <p:nvPr/>
        </p:nvSpPr>
        <p:spPr>
          <a:xfrm>
            <a:off x="6876256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22" name="Округлений прямокутник 21">
            <a:hlinkClick r:id="rId13" action="ppaction://hlinksldjump"/>
          </p:cNvPr>
          <p:cNvSpPr/>
          <p:nvPr/>
        </p:nvSpPr>
        <p:spPr>
          <a:xfrm>
            <a:off x="7452320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11</a:t>
            </a:r>
            <a:endParaRPr lang="ru-RU" sz="2400" dirty="0"/>
          </a:p>
        </p:txBody>
      </p:sp>
      <p:sp>
        <p:nvSpPr>
          <p:cNvPr id="23" name="Округлений прямокутник 22">
            <a:hlinkClick r:id="rId14" action="ppaction://hlinksldjump"/>
          </p:cNvPr>
          <p:cNvSpPr/>
          <p:nvPr/>
        </p:nvSpPr>
        <p:spPr>
          <a:xfrm>
            <a:off x="8028384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12</a:t>
            </a:r>
            <a:endParaRPr lang="ru-RU" sz="2400" dirty="0"/>
          </a:p>
        </p:txBody>
      </p:sp>
      <p:sp>
        <p:nvSpPr>
          <p:cNvPr id="10" name="Округлений прямокутник 9">
            <a:hlinkClick r:id="" action="ppaction://hlinkshowjump?jump=endshow"/>
          </p:cNvPr>
          <p:cNvSpPr/>
          <p:nvPr/>
        </p:nvSpPr>
        <p:spPr>
          <a:xfrm>
            <a:off x="6876256" y="5373216"/>
            <a:ext cx="172819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Выключить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2" name="Picture 4" descr="https://s-media-cache-ak0.pinimg.com/236x/69/38/82/6938826f0421d67dd82b8c67f99336a4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78067"/>
            <a:ext cx="1313234" cy="16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27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xbt.com/dvd/panasonic/tx-pr50vt50/front-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6192688" cy="44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3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827584" y="620688"/>
            <a:ext cx="3960440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2060"/>
                </a:solidFill>
              </a:rPr>
              <a:t>Его хвостик летом серый, а зимой белый</a:t>
            </a:r>
          </a:p>
        </p:txBody>
      </p:sp>
      <p:sp>
        <p:nvSpPr>
          <p:cNvPr id="24" name="Прямокутник 23"/>
          <p:cNvSpPr/>
          <p:nvPr/>
        </p:nvSpPr>
        <p:spPr>
          <a:xfrm>
            <a:off x="539552" y="2348880"/>
            <a:ext cx="1440160" cy="122413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кутник 27"/>
          <p:cNvSpPr/>
          <p:nvPr/>
        </p:nvSpPr>
        <p:spPr>
          <a:xfrm>
            <a:off x="1979712" y="2348880"/>
            <a:ext cx="1440160" cy="122413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кутник 28"/>
          <p:cNvSpPr/>
          <p:nvPr/>
        </p:nvSpPr>
        <p:spPr>
          <a:xfrm>
            <a:off x="3419872" y="2348880"/>
            <a:ext cx="1440160" cy="1224136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кутник 29"/>
          <p:cNvSpPr/>
          <p:nvPr/>
        </p:nvSpPr>
        <p:spPr>
          <a:xfrm>
            <a:off x="4860032" y="2348880"/>
            <a:ext cx="1440160" cy="122413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кутник 30"/>
          <p:cNvSpPr/>
          <p:nvPr/>
        </p:nvSpPr>
        <p:spPr>
          <a:xfrm>
            <a:off x="539552" y="3585154"/>
            <a:ext cx="1440160" cy="122413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кутник 31"/>
          <p:cNvSpPr/>
          <p:nvPr/>
        </p:nvSpPr>
        <p:spPr>
          <a:xfrm>
            <a:off x="1979712" y="3585154"/>
            <a:ext cx="1440160" cy="122413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кутник 32"/>
          <p:cNvSpPr/>
          <p:nvPr/>
        </p:nvSpPr>
        <p:spPr>
          <a:xfrm>
            <a:off x="3419872" y="3585154"/>
            <a:ext cx="1440160" cy="1224136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кутник 33"/>
          <p:cNvSpPr/>
          <p:nvPr/>
        </p:nvSpPr>
        <p:spPr>
          <a:xfrm>
            <a:off x="4860032" y="3585154"/>
            <a:ext cx="1440160" cy="1224136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кутник 34"/>
          <p:cNvSpPr/>
          <p:nvPr/>
        </p:nvSpPr>
        <p:spPr>
          <a:xfrm>
            <a:off x="539552" y="4832469"/>
            <a:ext cx="1440160" cy="1224136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кутник 35"/>
          <p:cNvSpPr/>
          <p:nvPr/>
        </p:nvSpPr>
        <p:spPr>
          <a:xfrm>
            <a:off x="4860032" y="4832469"/>
            <a:ext cx="1440160" cy="1224136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кутник 36"/>
          <p:cNvSpPr/>
          <p:nvPr/>
        </p:nvSpPr>
        <p:spPr>
          <a:xfrm>
            <a:off x="3419872" y="4832469"/>
            <a:ext cx="1440160" cy="1224136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кутник 37"/>
          <p:cNvSpPr/>
          <p:nvPr/>
        </p:nvSpPr>
        <p:spPr>
          <a:xfrm>
            <a:off x="1979712" y="4832469"/>
            <a:ext cx="1440160" cy="1224136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кутник 24"/>
          <p:cNvSpPr/>
          <p:nvPr/>
        </p:nvSpPr>
        <p:spPr>
          <a:xfrm>
            <a:off x="539552" y="2348880"/>
            <a:ext cx="5760640" cy="3744416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7048374" y="908720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Заяц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4" name="Округлений прямокутник 53"/>
          <p:cNvSpPr/>
          <p:nvPr/>
        </p:nvSpPr>
        <p:spPr>
          <a:xfrm>
            <a:off x="6732240" y="2276872"/>
            <a:ext cx="2016224" cy="381642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круглений прямокутник 54">
            <a:hlinkClick r:id="rId18" action="ppaction://hlinksldjump"/>
          </p:cNvPr>
          <p:cNvSpPr/>
          <p:nvPr/>
        </p:nvSpPr>
        <p:spPr>
          <a:xfrm>
            <a:off x="6876256" y="2564904"/>
            <a:ext cx="57606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56" name="Округлений прямокутник 55">
            <a:hlinkClick r:id="rId19" action="ppaction://hlinksldjump"/>
          </p:cNvPr>
          <p:cNvSpPr/>
          <p:nvPr/>
        </p:nvSpPr>
        <p:spPr>
          <a:xfrm>
            <a:off x="7452320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57" name="Округлений прямокутник 56">
            <a:hlinkClick r:id="rId20" action="ppaction://hlinksldjump"/>
          </p:cNvPr>
          <p:cNvSpPr/>
          <p:nvPr/>
        </p:nvSpPr>
        <p:spPr>
          <a:xfrm>
            <a:off x="8028384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58" name="Округлений прямокутник 57">
            <a:hlinkClick r:id="rId21" action="ppaction://hlinksldjump"/>
          </p:cNvPr>
          <p:cNvSpPr/>
          <p:nvPr/>
        </p:nvSpPr>
        <p:spPr>
          <a:xfrm>
            <a:off x="6876256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59" name="Округлений прямокутник 58">
            <a:hlinkClick r:id="rId22" action="ppaction://hlinksldjump"/>
          </p:cNvPr>
          <p:cNvSpPr/>
          <p:nvPr/>
        </p:nvSpPr>
        <p:spPr>
          <a:xfrm>
            <a:off x="7452320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60" name="Округлений прямокутник 59">
            <a:hlinkClick r:id="rId23" action="ppaction://hlinksldjump"/>
          </p:cNvPr>
          <p:cNvSpPr/>
          <p:nvPr/>
        </p:nvSpPr>
        <p:spPr>
          <a:xfrm>
            <a:off x="8028384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61" name="Округлений прямокутник 60">
            <a:hlinkClick r:id="rId24" action="ppaction://hlinksldjump"/>
          </p:cNvPr>
          <p:cNvSpPr/>
          <p:nvPr/>
        </p:nvSpPr>
        <p:spPr>
          <a:xfrm>
            <a:off x="6876256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62" name="Округлений прямокутник 61">
            <a:hlinkClick r:id="rId25" action="ppaction://hlinksldjump"/>
          </p:cNvPr>
          <p:cNvSpPr/>
          <p:nvPr/>
        </p:nvSpPr>
        <p:spPr>
          <a:xfrm>
            <a:off x="7452320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63" name="Округлений прямокутник 62">
            <a:hlinkClick r:id="rId26" action="ppaction://hlinksldjump"/>
          </p:cNvPr>
          <p:cNvSpPr/>
          <p:nvPr/>
        </p:nvSpPr>
        <p:spPr>
          <a:xfrm>
            <a:off x="8028384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9</a:t>
            </a:r>
            <a:endParaRPr lang="ru-RU" sz="2400" dirty="0"/>
          </a:p>
        </p:txBody>
      </p:sp>
      <p:sp>
        <p:nvSpPr>
          <p:cNvPr id="64" name="Округлений прямокутник 63">
            <a:hlinkClick r:id="rId27" action="ppaction://hlinksldjump"/>
          </p:cNvPr>
          <p:cNvSpPr/>
          <p:nvPr/>
        </p:nvSpPr>
        <p:spPr>
          <a:xfrm>
            <a:off x="6876256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65" name="Округлений прямокутник 64">
            <a:hlinkClick r:id="rId28" action="ppaction://hlinksldjump"/>
          </p:cNvPr>
          <p:cNvSpPr/>
          <p:nvPr/>
        </p:nvSpPr>
        <p:spPr>
          <a:xfrm>
            <a:off x="7452320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11</a:t>
            </a:r>
            <a:endParaRPr lang="ru-RU" sz="2400" dirty="0"/>
          </a:p>
        </p:txBody>
      </p:sp>
      <p:sp>
        <p:nvSpPr>
          <p:cNvPr id="66" name="Округлений прямокутник 65">
            <a:hlinkClick r:id="rId29" action="ppaction://hlinksldjump"/>
          </p:cNvPr>
          <p:cNvSpPr/>
          <p:nvPr/>
        </p:nvSpPr>
        <p:spPr>
          <a:xfrm>
            <a:off x="8028384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12</a:t>
            </a:r>
            <a:endParaRPr lang="ru-RU" sz="2400" dirty="0"/>
          </a:p>
        </p:txBody>
      </p:sp>
      <p:sp>
        <p:nvSpPr>
          <p:cNvPr id="67" name="Округлений прямокутник 66">
            <a:hlinkClick r:id="" action="ppaction://hlinkshowjump?jump=endshow"/>
          </p:cNvPr>
          <p:cNvSpPr/>
          <p:nvPr/>
        </p:nvSpPr>
        <p:spPr>
          <a:xfrm>
            <a:off x="6876256" y="5373216"/>
            <a:ext cx="172819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Выключить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6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5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xbt.com/dvd/panasonic/tx-pr50vt50/front-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6192688" cy="44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3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827584" y="620688"/>
            <a:ext cx="3960440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Про трусишку говорят, что он дрожит, точно ее хвостик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539552" y="2348880"/>
            <a:ext cx="1440160" cy="122413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кутник 27"/>
          <p:cNvSpPr/>
          <p:nvPr/>
        </p:nvSpPr>
        <p:spPr>
          <a:xfrm>
            <a:off x="1979712" y="2348880"/>
            <a:ext cx="1440160" cy="122413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кутник 28"/>
          <p:cNvSpPr/>
          <p:nvPr/>
        </p:nvSpPr>
        <p:spPr>
          <a:xfrm>
            <a:off x="3419872" y="2348880"/>
            <a:ext cx="1440160" cy="1224136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кутник 29"/>
          <p:cNvSpPr/>
          <p:nvPr/>
        </p:nvSpPr>
        <p:spPr>
          <a:xfrm>
            <a:off x="4860032" y="2348880"/>
            <a:ext cx="1440160" cy="122413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кутник 30"/>
          <p:cNvSpPr/>
          <p:nvPr/>
        </p:nvSpPr>
        <p:spPr>
          <a:xfrm>
            <a:off x="539552" y="3585154"/>
            <a:ext cx="1440160" cy="122413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кутник 31"/>
          <p:cNvSpPr/>
          <p:nvPr/>
        </p:nvSpPr>
        <p:spPr>
          <a:xfrm>
            <a:off x="1979712" y="3585154"/>
            <a:ext cx="1440160" cy="122413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кутник 32"/>
          <p:cNvSpPr/>
          <p:nvPr/>
        </p:nvSpPr>
        <p:spPr>
          <a:xfrm>
            <a:off x="3419872" y="3585154"/>
            <a:ext cx="1440160" cy="1224136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кутник 33"/>
          <p:cNvSpPr/>
          <p:nvPr/>
        </p:nvSpPr>
        <p:spPr>
          <a:xfrm>
            <a:off x="4860032" y="3585154"/>
            <a:ext cx="1440160" cy="1224136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кутник 34"/>
          <p:cNvSpPr/>
          <p:nvPr/>
        </p:nvSpPr>
        <p:spPr>
          <a:xfrm>
            <a:off x="539552" y="4832469"/>
            <a:ext cx="1440160" cy="1224136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кутник 35"/>
          <p:cNvSpPr/>
          <p:nvPr/>
        </p:nvSpPr>
        <p:spPr>
          <a:xfrm>
            <a:off x="4860032" y="4832469"/>
            <a:ext cx="1440160" cy="1224136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кутник 36"/>
          <p:cNvSpPr/>
          <p:nvPr/>
        </p:nvSpPr>
        <p:spPr>
          <a:xfrm>
            <a:off x="3419872" y="4832469"/>
            <a:ext cx="1440160" cy="1224136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кутник 37"/>
          <p:cNvSpPr/>
          <p:nvPr/>
        </p:nvSpPr>
        <p:spPr>
          <a:xfrm>
            <a:off x="1979712" y="4832469"/>
            <a:ext cx="1440160" cy="1224136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кутник 24"/>
          <p:cNvSpPr/>
          <p:nvPr/>
        </p:nvSpPr>
        <p:spPr>
          <a:xfrm>
            <a:off x="539552" y="2348880"/>
            <a:ext cx="5760640" cy="3744416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827677" y="908720"/>
            <a:ext cx="1632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Овечка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5" name="Округлений прямокутник 54"/>
          <p:cNvSpPr/>
          <p:nvPr/>
        </p:nvSpPr>
        <p:spPr>
          <a:xfrm>
            <a:off x="6732240" y="2276872"/>
            <a:ext cx="2016224" cy="381642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круглений прямокутник 55">
            <a:hlinkClick r:id="rId18" action="ppaction://hlinksldjump"/>
          </p:cNvPr>
          <p:cNvSpPr/>
          <p:nvPr/>
        </p:nvSpPr>
        <p:spPr>
          <a:xfrm>
            <a:off x="6876256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57" name="Округлений прямокутник 56">
            <a:hlinkClick r:id="rId19" action="ppaction://hlinksldjump"/>
          </p:cNvPr>
          <p:cNvSpPr/>
          <p:nvPr/>
        </p:nvSpPr>
        <p:spPr>
          <a:xfrm>
            <a:off x="7452320" y="2564904"/>
            <a:ext cx="57606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58" name="Округлений прямокутник 57">
            <a:hlinkClick r:id="rId20" action="ppaction://hlinksldjump"/>
          </p:cNvPr>
          <p:cNvSpPr/>
          <p:nvPr/>
        </p:nvSpPr>
        <p:spPr>
          <a:xfrm>
            <a:off x="8028384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59" name="Округлений прямокутник 58">
            <a:hlinkClick r:id="rId21" action="ppaction://hlinksldjump"/>
          </p:cNvPr>
          <p:cNvSpPr/>
          <p:nvPr/>
        </p:nvSpPr>
        <p:spPr>
          <a:xfrm>
            <a:off x="6876256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60" name="Округлений прямокутник 59">
            <a:hlinkClick r:id="rId22" action="ppaction://hlinksldjump"/>
          </p:cNvPr>
          <p:cNvSpPr/>
          <p:nvPr/>
        </p:nvSpPr>
        <p:spPr>
          <a:xfrm>
            <a:off x="7452320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61" name="Округлений прямокутник 60">
            <a:hlinkClick r:id="rId23" action="ppaction://hlinksldjump"/>
          </p:cNvPr>
          <p:cNvSpPr/>
          <p:nvPr/>
        </p:nvSpPr>
        <p:spPr>
          <a:xfrm>
            <a:off x="8028384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62" name="Округлений прямокутник 61">
            <a:hlinkClick r:id="rId24" action="ppaction://hlinksldjump"/>
          </p:cNvPr>
          <p:cNvSpPr/>
          <p:nvPr/>
        </p:nvSpPr>
        <p:spPr>
          <a:xfrm>
            <a:off x="6876256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63" name="Округлений прямокутник 62">
            <a:hlinkClick r:id="rId25" action="ppaction://hlinksldjump"/>
          </p:cNvPr>
          <p:cNvSpPr/>
          <p:nvPr/>
        </p:nvSpPr>
        <p:spPr>
          <a:xfrm>
            <a:off x="7452320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64" name="Округлений прямокутник 63">
            <a:hlinkClick r:id="rId26" action="ppaction://hlinksldjump"/>
          </p:cNvPr>
          <p:cNvSpPr/>
          <p:nvPr/>
        </p:nvSpPr>
        <p:spPr>
          <a:xfrm>
            <a:off x="8028384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9</a:t>
            </a:r>
            <a:endParaRPr lang="ru-RU" sz="2400" dirty="0"/>
          </a:p>
        </p:txBody>
      </p:sp>
      <p:sp>
        <p:nvSpPr>
          <p:cNvPr id="65" name="Округлений прямокутник 64">
            <a:hlinkClick r:id="rId27" action="ppaction://hlinksldjump"/>
          </p:cNvPr>
          <p:cNvSpPr/>
          <p:nvPr/>
        </p:nvSpPr>
        <p:spPr>
          <a:xfrm>
            <a:off x="6876256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66" name="Округлений прямокутник 65">
            <a:hlinkClick r:id="rId28" action="ppaction://hlinksldjump"/>
          </p:cNvPr>
          <p:cNvSpPr/>
          <p:nvPr/>
        </p:nvSpPr>
        <p:spPr>
          <a:xfrm>
            <a:off x="7452320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11</a:t>
            </a:r>
            <a:endParaRPr lang="ru-RU" sz="2400" dirty="0"/>
          </a:p>
        </p:txBody>
      </p:sp>
      <p:sp>
        <p:nvSpPr>
          <p:cNvPr id="67" name="Округлений прямокутник 66">
            <a:hlinkClick r:id="rId29" action="ppaction://hlinksldjump"/>
          </p:cNvPr>
          <p:cNvSpPr/>
          <p:nvPr/>
        </p:nvSpPr>
        <p:spPr>
          <a:xfrm>
            <a:off x="8028384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12</a:t>
            </a:r>
            <a:endParaRPr lang="ru-RU" sz="2400" dirty="0"/>
          </a:p>
        </p:txBody>
      </p:sp>
      <p:sp>
        <p:nvSpPr>
          <p:cNvPr id="68" name="Округлений прямокутник 67">
            <a:hlinkClick r:id="" action="ppaction://hlinkshowjump?jump=endshow"/>
          </p:cNvPr>
          <p:cNvSpPr/>
          <p:nvPr/>
        </p:nvSpPr>
        <p:spPr>
          <a:xfrm>
            <a:off x="6876256" y="5373216"/>
            <a:ext cx="172819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Выключить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5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5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xbt.com/dvd/panasonic/tx-pr50vt50/front-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6192688" cy="44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3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827584" y="620688"/>
            <a:ext cx="3960440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</a:rPr>
              <a:t>Он ловил хвостом рыбу в проруби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539552" y="2348880"/>
            <a:ext cx="1440160" cy="122413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кутник 27"/>
          <p:cNvSpPr/>
          <p:nvPr/>
        </p:nvSpPr>
        <p:spPr>
          <a:xfrm>
            <a:off x="1979712" y="2348880"/>
            <a:ext cx="1440160" cy="122413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кутник 28"/>
          <p:cNvSpPr/>
          <p:nvPr/>
        </p:nvSpPr>
        <p:spPr>
          <a:xfrm>
            <a:off x="3419872" y="2348880"/>
            <a:ext cx="1440160" cy="1224136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кутник 29"/>
          <p:cNvSpPr/>
          <p:nvPr/>
        </p:nvSpPr>
        <p:spPr>
          <a:xfrm>
            <a:off x="4860032" y="2348880"/>
            <a:ext cx="1440160" cy="122413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кутник 30"/>
          <p:cNvSpPr/>
          <p:nvPr/>
        </p:nvSpPr>
        <p:spPr>
          <a:xfrm>
            <a:off x="539552" y="3585154"/>
            <a:ext cx="1440160" cy="122413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кутник 31"/>
          <p:cNvSpPr/>
          <p:nvPr/>
        </p:nvSpPr>
        <p:spPr>
          <a:xfrm>
            <a:off x="1979712" y="3585154"/>
            <a:ext cx="1440160" cy="122413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кутник 32"/>
          <p:cNvSpPr/>
          <p:nvPr/>
        </p:nvSpPr>
        <p:spPr>
          <a:xfrm>
            <a:off x="3419872" y="3585154"/>
            <a:ext cx="1440160" cy="1224136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кутник 33"/>
          <p:cNvSpPr/>
          <p:nvPr/>
        </p:nvSpPr>
        <p:spPr>
          <a:xfrm>
            <a:off x="4860032" y="3585154"/>
            <a:ext cx="1440160" cy="1224136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кутник 34"/>
          <p:cNvSpPr/>
          <p:nvPr/>
        </p:nvSpPr>
        <p:spPr>
          <a:xfrm>
            <a:off x="539552" y="4832469"/>
            <a:ext cx="1440160" cy="1224136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кутник 35"/>
          <p:cNvSpPr/>
          <p:nvPr/>
        </p:nvSpPr>
        <p:spPr>
          <a:xfrm>
            <a:off x="4860032" y="4832469"/>
            <a:ext cx="1440160" cy="1224136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кутник 36"/>
          <p:cNvSpPr/>
          <p:nvPr/>
        </p:nvSpPr>
        <p:spPr>
          <a:xfrm>
            <a:off x="3419872" y="4832469"/>
            <a:ext cx="1440160" cy="1224136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кутник 37"/>
          <p:cNvSpPr/>
          <p:nvPr/>
        </p:nvSpPr>
        <p:spPr>
          <a:xfrm>
            <a:off x="1979712" y="4832469"/>
            <a:ext cx="1440160" cy="1224136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кутник 24"/>
          <p:cNvSpPr/>
          <p:nvPr/>
        </p:nvSpPr>
        <p:spPr>
          <a:xfrm>
            <a:off x="539552" y="2348880"/>
            <a:ext cx="5760640" cy="3744416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7048374" y="908720"/>
            <a:ext cx="1153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Волк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5" name="Округлений прямокутник 54"/>
          <p:cNvSpPr/>
          <p:nvPr/>
        </p:nvSpPr>
        <p:spPr>
          <a:xfrm>
            <a:off x="6732240" y="2276872"/>
            <a:ext cx="2016224" cy="381642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круглений прямокутник 55">
            <a:hlinkClick r:id="rId18" action="ppaction://hlinksldjump"/>
          </p:cNvPr>
          <p:cNvSpPr/>
          <p:nvPr/>
        </p:nvSpPr>
        <p:spPr>
          <a:xfrm>
            <a:off x="6876256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57" name="Округлений прямокутник 56">
            <a:hlinkClick r:id="rId19" action="ppaction://hlinksldjump"/>
          </p:cNvPr>
          <p:cNvSpPr/>
          <p:nvPr/>
        </p:nvSpPr>
        <p:spPr>
          <a:xfrm>
            <a:off x="7452320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58" name="Округлений прямокутник 57">
            <a:hlinkClick r:id="rId20" action="ppaction://hlinksldjump"/>
          </p:cNvPr>
          <p:cNvSpPr/>
          <p:nvPr/>
        </p:nvSpPr>
        <p:spPr>
          <a:xfrm>
            <a:off x="8028384" y="2564904"/>
            <a:ext cx="57606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59" name="Округлений прямокутник 58">
            <a:hlinkClick r:id="rId21" action="ppaction://hlinksldjump"/>
          </p:cNvPr>
          <p:cNvSpPr/>
          <p:nvPr/>
        </p:nvSpPr>
        <p:spPr>
          <a:xfrm>
            <a:off x="6876256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60" name="Округлений прямокутник 59">
            <a:hlinkClick r:id="rId22" action="ppaction://hlinksldjump"/>
          </p:cNvPr>
          <p:cNvSpPr/>
          <p:nvPr/>
        </p:nvSpPr>
        <p:spPr>
          <a:xfrm>
            <a:off x="7452320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61" name="Округлений прямокутник 60">
            <a:hlinkClick r:id="rId23" action="ppaction://hlinksldjump"/>
          </p:cNvPr>
          <p:cNvSpPr/>
          <p:nvPr/>
        </p:nvSpPr>
        <p:spPr>
          <a:xfrm>
            <a:off x="8028384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62" name="Округлений прямокутник 61">
            <a:hlinkClick r:id="rId24" action="ppaction://hlinksldjump"/>
          </p:cNvPr>
          <p:cNvSpPr/>
          <p:nvPr/>
        </p:nvSpPr>
        <p:spPr>
          <a:xfrm>
            <a:off x="6876256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63" name="Округлений прямокутник 62">
            <a:hlinkClick r:id="rId25" action="ppaction://hlinksldjump"/>
          </p:cNvPr>
          <p:cNvSpPr/>
          <p:nvPr/>
        </p:nvSpPr>
        <p:spPr>
          <a:xfrm>
            <a:off x="7452320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64" name="Округлений прямокутник 63">
            <a:hlinkClick r:id="rId26" action="ppaction://hlinksldjump"/>
          </p:cNvPr>
          <p:cNvSpPr/>
          <p:nvPr/>
        </p:nvSpPr>
        <p:spPr>
          <a:xfrm>
            <a:off x="8028384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9</a:t>
            </a:r>
            <a:endParaRPr lang="ru-RU" sz="2400" dirty="0"/>
          </a:p>
        </p:txBody>
      </p:sp>
      <p:sp>
        <p:nvSpPr>
          <p:cNvPr id="65" name="Округлений прямокутник 64">
            <a:hlinkClick r:id="rId27" action="ppaction://hlinksldjump"/>
          </p:cNvPr>
          <p:cNvSpPr/>
          <p:nvPr/>
        </p:nvSpPr>
        <p:spPr>
          <a:xfrm>
            <a:off x="6876256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66" name="Округлений прямокутник 65">
            <a:hlinkClick r:id="rId28" action="ppaction://hlinksldjump"/>
          </p:cNvPr>
          <p:cNvSpPr/>
          <p:nvPr/>
        </p:nvSpPr>
        <p:spPr>
          <a:xfrm>
            <a:off x="7452320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11</a:t>
            </a:r>
            <a:endParaRPr lang="ru-RU" sz="2400" dirty="0"/>
          </a:p>
        </p:txBody>
      </p:sp>
      <p:sp>
        <p:nvSpPr>
          <p:cNvPr id="67" name="Округлений прямокутник 66">
            <a:hlinkClick r:id="rId29" action="ppaction://hlinksldjump"/>
          </p:cNvPr>
          <p:cNvSpPr/>
          <p:nvPr/>
        </p:nvSpPr>
        <p:spPr>
          <a:xfrm>
            <a:off x="8028384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12</a:t>
            </a:r>
            <a:endParaRPr lang="ru-RU" sz="2400" dirty="0"/>
          </a:p>
        </p:txBody>
      </p:sp>
      <p:sp>
        <p:nvSpPr>
          <p:cNvPr id="68" name="Округлений прямокутник 67">
            <a:hlinkClick r:id="" action="ppaction://hlinkshowjump?jump=endshow"/>
          </p:cNvPr>
          <p:cNvSpPr/>
          <p:nvPr/>
        </p:nvSpPr>
        <p:spPr>
          <a:xfrm>
            <a:off x="6876256" y="5373216"/>
            <a:ext cx="172819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Выключить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4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5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xbt.com/dvd/panasonic/tx-pr50vt50/front-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6192688" cy="44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3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827584" y="620688"/>
            <a:ext cx="5184576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</a:rPr>
              <a:t>Это ночное животное спит, обмотав голову хвостом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539552" y="2348880"/>
            <a:ext cx="1440160" cy="122413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кутник 27"/>
          <p:cNvSpPr/>
          <p:nvPr/>
        </p:nvSpPr>
        <p:spPr>
          <a:xfrm>
            <a:off x="1979712" y="2348880"/>
            <a:ext cx="1440160" cy="122413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кутник 28"/>
          <p:cNvSpPr/>
          <p:nvPr/>
        </p:nvSpPr>
        <p:spPr>
          <a:xfrm>
            <a:off x="3419872" y="2348880"/>
            <a:ext cx="1440160" cy="1224136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кутник 29"/>
          <p:cNvSpPr/>
          <p:nvPr/>
        </p:nvSpPr>
        <p:spPr>
          <a:xfrm>
            <a:off x="4860032" y="2348880"/>
            <a:ext cx="1440160" cy="122413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кутник 30"/>
          <p:cNvSpPr/>
          <p:nvPr/>
        </p:nvSpPr>
        <p:spPr>
          <a:xfrm>
            <a:off x="539552" y="3585154"/>
            <a:ext cx="1440160" cy="122413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кутник 31"/>
          <p:cNvSpPr/>
          <p:nvPr/>
        </p:nvSpPr>
        <p:spPr>
          <a:xfrm>
            <a:off x="1979712" y="3585154"/>
            <a:ext cx="1440160" cy="122413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кутник 32"/>
          <p:cNvSpPr/>
          <p:nvPr/>
        </p:nvSpPr>
        <p:spPr>
          <a:xfrm>
            <a:off x="3419872" y="3585154"/>
            <a:ext cx="1440160" cy="1224136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кутник 33"/>
          <p:cNvSpPr/>
          <p:nvPr/>
        </p:nvSpPr>
        <p:spPr>
          <a:xfrm>
            <a:off x="4860032" y="3585154"/>
            <a:ext cx="1440160" cy="1224136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кутник 34"/>
          <p:cNvSpPr/>
          <p:nvPr/>
        </p:nvSpPr>
        <p:spPr>
          <a:xfrm>
            <a:off x="539552" y="4832469"/>
            <a:ext cx="1440160" cy="1224136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кутник 35"/>
          <p:cNvSpPr/>
          <p:nvPr/>
        </p:nvSpPr>
        <p:spPr>
          <a:xfrm>
            <a:off x="4860032" y="4832469"/>
            <a:ext cx="1440160" cy="1224136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кутник 36"/>
          <p:cNvSpPr/>
          <p:nvPr/>
        </p:nvSpPr>
        <p:spPr>
          <a:xfrm>
            <a:off x="3419872" y="4832469"/>
            <a:ext cx="1440160" cy="1224136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кутник 37"/>
          <p:cNvSpPr/>
          <p:nvPr/>
        </p:nvSpPr>
        <p:spPr>
          <a:xfrm>
            <a:off x="1979712" y="4832469"/>
            <a:ext cx="1440160" cy="1224136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кутник 24"/>
          <p:cNvSpPr/>
          <p:nvPr/>
        </p:nvSpPr>
        <p:spPr>
          <a:xfrm>
            <a:off x="539552" y="2348880"/>
            <a:ext cx="5760640" cy="3744416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948264" y="908720"/>
            <a:ext cx="1495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Лемур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1" name="Округлений прямокутник 40"/>
          <p:cNvSpPr/>
          <p:nvPr/>
        </p:nvSpPr>
        <p:spPr>
          <a:xfrm>
            <a:off x="6732240" y="2276872"/>
            <a:ext cx="2016224" cy="381642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руглений прямокутник 41">
            <a:hlinkClick r:id="rId18" action="ppaction://hlinksldjump"/>
          </p:cNvPr>
          <p:cNvSpPr/>
          <p:nvPr/>
        </p:nvSpPr>
        <p:spPr>
          <a:xfrm>
            <a:off x="6876256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43" name="Округлений прямокутник 42">
            <a:hlinkClick r:id="rId19" action="ppaction://hlinksldjump"/>
          </p:cNvPr>
          <p:cNvSpPr/>
          <p:nvPr/>
        </p:nvSpPr>
        <p:spPr>
          <a:xfrm>
            <a:off x="7452320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44" name="Округлений прямокутник 43">
            <a:hlinkClick r:id="rId20" action="ppaction://hlinksldjump"/>
          </p:cNvPr>
          <p:cNvSpPr/>
          <p:nvPr/>
        </p:nvSpPr>
        <p:spPr>
          <a:xfrm>
            <a:off x="8028384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45" name="Округлений прямокутник 44">
            <a:hlinkClick r:id="rId21" action="ppaction://hlinksldjump"/>
          </p:cNvPr>
          <p:cNvSpPr/>
          <p:nvPr/>
        </p:nvSpPr>
        <p:spPr>
          <a:xfrm>
            <a:off x="6876256" y="3212976"/>
            <a:ext cx="57606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46" name="Округлений прямокутник 45">
            <a:hlinkClick r:id="rId22" action="ppaction://hlinksldjump"/>
          </p:cNvPr>
          <p:cNvSpPr/>
          <p:nvPr/>
        </p:nvSpPr>
        <p:spPr>
          <a:xfrm>
            <a:off x="7452320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47" name="Округлений прямокутник 46">
            <a:hlinkClick r:id="rId23" action="ppaction://hlinksldjump"/>
          </p:cNvPr>
          <p:cNvSpPr/>
          <p:nvPr/>
        </p:nvSpPr>
        <p:spPr>
          <a:xfrm>
            <a:off x="8028384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48" name="Округлений прямокутник 47">
            <a:hlinkClick r:id="rId24" action="ppaction://hlinksldjump"/>
          </p:cNvPr>
          <p:cNvSpPr/>
          <p:nvPr/>
        </p:nvSpPr>
        <p:spPr>
          <a:xfrm>
            <a:off x="6876256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49" name="Округлений прямокутник 48">
            <a:hlinkClick r:id="rId25" action="ppaction://hlinksldjump"/>
          </p:cNvPr>
          <p:cNvSpPr/>
          <p:nvPr/>
        </p:nvSpPr>
        <p:spPr>
          <a:xfrm>
            <a:off x="7452320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50" name="Округлений прямокутник 49">
            <a:hlinkClick r:id="rId26" action="ppaction://hlinksldjump"/>
          </p:cNvPr>
          <p:cNvSpPr/>
          <p:nvPr/>
        </p:nvSpPr>
        <p:spPr>
          <a:xfrm>
            <a:off x="8028384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9</a:t>
            </a:r>
            <a:endParaRPr lang="ru-RU" sz="2400" dirty="0"/>
          </a:p>
        </p:txBody>
      </p:sp>
      <p:sp>
        <p:nvSpPr>
          <p:cNvPr id="51" name="Округлений прямокутник 50">
            <a:hlinkClick r:id="rId27" action="ppaction://hlinksldjump"/>
          </p:cNvPr>
          <p:cNvSpPr/>
          <p:nvPr/>
        </p:nvSpPr>
        <p:spPr>
          <a:xfrm>
            <a:off x="6876256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52" name="Округлений прямокутник 51">
            <a:hlinkClick r:id="rId28" action="ppaction://hlinksldjump"/>
          </p:cNvPr>
          <p:cNvSpPr/>
          <p:nvPr/>
        </p:nvSpPr>
        <p:spPr>
          <a:xfrm>
            <a:off x="7452320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11</a:t>
            </a:r>
            <a:endParaRPr lang="ru-RU" sz="2400" dirty="0"/>
          </a:p>
        </p:txBody>
      </p:sp>
      <p:sp>
        <p:nvSpPr>
          <p:cNvPr id="53" name="Округлений прямокутник 52">
            <a:hlinkClick r:id="rId29" action="ppaction://hlinksldjump"/>
          </p:cNvPr>
          <p:cNvSpPr/>
          <p:nvPr/>
        </p:nvSpPr>
        <p:spPr>
          <a:xfrm>
            <a:off x="8028384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12</a:t>
            </a:r>
            <a:endParaRPr lang="ru-RU" sz="2400" dirty="0"/>
          </a:p>
        </p:txBody>
      </p:sp>
      <p:sp>
        <p:nvSpPr>
          <p:cNvPr id="54" name="Округлений прямокутник 53">
            <a:hlinkClick r:id="" action="ppaction://hlinkshowjump?jump=endshow"/>
          </p:cNvPr>
          <p:cNvSpPr/>
          <p:nvPr/>
        </p:nvSpPr>
        <p:spPr>
          <a:xfrm>
            <a:off x="6876256" y="5373216"/>
            <a:ext cx="172819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Выключить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90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5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xbt.com/dvd/panasonic/tx-pr50vt50/front-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6192688" cy="44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3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539552" y="404664"/>
            <a:ext cx="5760640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</a:rPr>
              <a:t>Это животное все легко узнают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по черным кольцам на его хвосте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от 5-до 10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539552" y="2348880"/>
            <a:ext cx="1440160" cy="122413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кутник 27"/>
          <p:cNvSpPr/>
          <p:nvPr/>
        </p:nvSpPr>
        <p:spPr>
          <a:xfrm>
            <a:off x="1979712" y="2348880"/>
            <a:ext cx="1440160" cy="122413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кутник 28"/>
          <p:cNvSpPr/>
          <p:nvPr/>
        </p:nvSpPr>
        <p:spPr>
          <a:xfrm>
            <a:off x="3419872" y="2348880"/>
            <a:ext cx="1440160" cy="1224136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кутник 29"/>
          <p:cNvSpPr/>
          <p:nvPr/>
        </p:nvSpPr>
        <p:spPr>
          <a:xfrm>
            <a:off x="4860032" y="2348880"/>
            <a:ext cx="1440160" cy="122413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кутник 30"/>
          <p:cNvSpPr/>
          <p:nvPr/>
        </p:nvSpPr>
        <p:spPr>
          <a:xfrm>
            <a:off x="539552" y="3585154"/>
            <a:ext cx="1440160" cy="122413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кутник 31"/>
          <p:cNvSpPr/>
          <p:nvPr/>
        </p:nvSpPr>
        <p:spPr>
          <a:xfrm>
            <a:off x="1979712" y="3585154"/>
            <a:ext cx="1440160" cy="122413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кутник 32"/>
          <p:cNvSpPr/>
          <p:nvPr/>
        </p:nvSpPr>
        <p:spPr>
          <a:xfrm>
            <a:off x="3419872" y="3585154"/>
            <a:ext cx="1440160" cy="1224136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кутник 33"/>
          <p:cNvSpPr/>
          <p:nvPr/>
        </p:nvSpPr>
        <p:spPr>
          <a:xfrm>
            <a:off x="4860032" y="3585154"/>
            <a:ext cx="1440160" cy="1224136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кутник 34"/>
          <p:cNvSpPr/>
          <p:nvPr/>
        </p:nvSpPr>
        <p:spPr>
          <a:xfrm>
            <a:off x="539552" y="4832469"/>
            <a:ext cx="1440160" cy="1224136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кутник 35"/>
          <p:cNvSpPr/>
          <p:nvPr/>
        </p:nvSpPr>
        <p:spPr>
          <a:xfrm>
            <a:off x="4860032" y="4832469"/>
            <a:ext cx="1440160" cy="1224136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кутник 36"/>
          <p:cNvSpPr/>
          <p:nvPr/>
        </p:nvSpPr>
        <p:spPr>
          <a:xfrm>
            <a:off x="3419872" y="4832469"/>
            <a:ext cx="1440160" cy="1224136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кутник 37"/>
          <p:cNvSpPr/>
          <p:nvPr/>
        </p:nvSpPr>
        <p:spPr>
          <a:xfrm>
            <a:off x="1979712" y="4832469"/>
            <a:ext cx="1440160" cy="1224136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кутник 24"/>
          <p:cNvSpPr/>
          <p:nvPr/>
        </p:nvSpPr>
        <p:spPr>
          <a:xfrm>
            <a:off x="539552" y="2348880"/>
            <a:ext cx="5760640" cy="3744416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7085692" y="908720"/>
            <a:ext cx="1086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Енот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1" name="Округлений прямокутник 40"/>
          <p:cNvSpPr/>
          <p:nvPr/>
        </p:nvSpPr>
        <p:spPr>
          <a:xfrm>
            <a:off x="6732240" y="2276872"/>
            <a:ext cx="2016224" cy="381642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руглений прямокутник 41">
            <a:hlinkClick r:id="rId18" action="ppaction://hlinksldjump"/>
          </p:cNvPr>
          <p:cNvSpPr/>
          <p:nvPr/>
        </p:nvSpPr>
        <p:spPr>
          <a:xfrm>
            <a:off x="6876256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43" name="Округлений прямокутник 42">
            <a:hlinkClick r:id="rId19" action="ppaction://hlinksldjump"/>
          </p:cNvPr>
          <p:cNvSpPr/>
          <p:nvPr/>
        </p:nvSpPr>
        <p:spPr>
          <a:xfrm>
            <a:off x="7452320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44" name="Округлений прямокутник 43">
            <a:hlinkClick r:id="rId20" action="ppaction://hlinksldjump"/>
          </p:cNvPr>
          <p:cNvSpPr/>
          <p:nvPr/>
        </p:nvSpPr>
        <p:spPr>
          <a:xfrm>
            <a:off x="8028384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45" name="Округлений прямокутник 44">
            <a:hlinkClick r:id="rId21" action="ppaction://hlinksldjump"/>
          </p:cNvPr>
          <p:cNvSpPr/>
          <p:nvPr/>
        </p:nvSpPr>
        <p:spPr>
          <a:xfrm>
            <a:off x="6876256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46" name="Округлений прямокутник 45">
            <a:hlinkClick r:id="rId22" action="ppaction://hlinksldjump"/>
          </p:cNvPr>
          <p:cNvSpPr/>
          <p:nvPr/>
        </p:nvSpPr>
        <p:spPr>
          <a:xfrm>
            <a:off x="7452320" y="3212976"/>
            <a:ext cx="57606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47" name="Округлений прямокутник 46">
            <a:hlinkClick r:id="rId23" action="ppaction://hlinksldjump"/>
          </p:cNvPr>
          <p:cNvSpPr/>
          <p:nvPr/>
        </p:nvSpPr>
        <p:spPr>
          <a:xfrm>
            <a:off x="8028384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48" name="Округлений прямокутник 47">
            <a:hlinkClick r:id="rId24" action="ppaction://hlinksldjump"/>
          </p:cNvPr>
          <p:cNvSpPr/>
          <p:nvPr/>
        </p:nvSpPr>
        <p:spPr>
          <a:xfrm>
            <a:off x="6876256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49" name="Округлений прямокутник 48">
            <a:hlinkClick r:id="rId25" action="ppaction://hlinksldjump"/>
          </p:cNvPr>
          <p:cNvSpPr/>
          <p:nvPr/>
        </p:nvSpPr>
        <p:spPr>
          <a:xfrm>
            <a:off x="7452320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50" name="Округлений прямокутник 49">
            <a:hlinkClick r:id="rId26" action="ppaction://hlinksldjump"/>
          </p:cNvPr>
          <p:cNvSpPr/>
          <p:nvPr/>
        </p:nvSpPr>
        <p:spPr>
          <a:xfrm>
            <a:off x="8028384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9</a:t>
            </a:r>
            <a:endParaRPr lang="ru-RU" sz="2400" dirty="0"/>
          </a:p>
        </p:txBody>
      </p:sp>
      <p:sp>
        <p:nvSpPr>
          <p:cNvPr id="51" name="Округлений прямокутник 50">
            <a:hlinkClick r:id="rId27" action="ppaction://hlinksldjump"/>
          </p:cNvPr>
          <p:cNvSpPr/>
          <p:nvPr/>
        </p:nvSpPr>
        <p:spPr>
          <a:xfrm>
            <a:off x="6876256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52" name="Округлений прямокутник 51">
            <a:hlinkClick r:id="rId28" action="ppaction://hlinksldjump"/>
          </p:cNvPr>
          <p:cNvSpPr/>
          <p:nvPr/>
        </p:nvSpPr>
        <p:spPr>
          <a:xfrm>
            <a:off x="7452320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11</a:t>
            </a:r>
            <a:endParaRPr lang="ru-RU" sz="2400" dirty="0"/>
          </a:p>
        </p:txBody>
      </p:sp>
      <p:sp>
        <p:nvSpPr>
          <p:cNvPr id="53" name="Округлений прямокутник 52">
            <a:hlinkClick r:id="rId29" action="ppaction://hlinksldjump"/>
          </p:cNvPr>
          <p:cNvSpPr/>
          <p:nvPr/>
        </p:nvSpPr>
        <p:spPr>
          <a:xfrm>
            <a:off x="8028384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12</a:t>
            </a:r>
            <a:endParaRPr lang="ru-RU" sz="2400" dirty="0"/>
          </a:p>
        </p:txBody>
      </p:sp>
      <p:sp>
        <p:nvSpPr>
          <p:cNvPr id="54" name="Округлений прямокутник 53">
            <a:hlinkClick r:id="" action="ppaction://hlinkshowjump?jump=endshow"/>
          </p:cNvPr>
          <p:cNvSpPr/>
          <p:nvPr/>
        </p:nvSpPr>
        <p:spPr>
          <a:xfrm>
            <a:off x="6876256" y="5373216"/>
            <a:ext cx="172819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Выключить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77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5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xbt.com/dvd/panasonic/tx-pr50vt50/front-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6192688" cy="44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3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827584" y="620688"/>
            <a:ext cx="5472608" cy="13681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</a:rPr>
              <a:t>Хвост этих животных является отличным средством для добычи пищи из малодоступных мест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539552" y="2348880"/>
            <a:ext cx="1440160" cy="122413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кутник 27"/>
          <p:cNvSpPr/>
          <p:nvPr/>
        </p:nvSpPr>
        <p:spPr>
          <a:xfrm>
            <a:off x="1979712" y="2348880"/>
            <a:ext cx="1440160" cy="122413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кутник 28"/>
          <p:cNvSpPr/>
          <p:nvPr/>
        </p:nvSpPr>
        <p:spPr>
          <a:xfrm>
            <a:off x="3419872" y="2348880"/>
            <a:ext cx="1440160" cy="1224136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кутник 29"/>
          <p:cNvSpPr/>
          <p:nvPr/>
        </p:nvSpPr>
        <p:spPr>
          <a:xfrm>
            <a:off x="4860032" y="2348880"/>
            <a:ext cx="1440160" cy="122413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кутник 30"/>
          <p:cNvSpPr/>
          <p:nvPr/>
        </p:nvSpPr>
        <p:spPr>
          <a:xfrm>
            <a:off x="539552" y="3585154"/>
            <a:ext cx="1440160" cy="122413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кутник 31"/>
          <p:cNvSpPr/>
          <p:nvPr/>
        </p:nvSpPr>
        <p:spPr>
          <a:xfrm>
            <a:off x="1979712" y="3585154"/>
            <a:ext cx="1440160" cy="122413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кутник 32"/>
          <p:cNvSpPr/>
          <p:nvPr/>
        </p:nvSpPr>
        <p:spPr>
          <a:xfrm>
            <a:off x="3419872" y="3585154"/>
            <a:ext cx="1440160" cy="1224136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кутник 33"/>
          <p:cNvSpPr/>
          <p:nvPr/>
        </p:nvSpPr>
        <p:spPr>
          <a:xfrm>
            <a:off x="4860032" y="3585154"/>
            <a:ext cx="1440160" cy="1224136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кутник 34"/>
          <p:cNvSpPr/>
          <p:nvPr/>
        </p:nvSpPr>
        <p:spPr>
          <a:xfrm>
            <a:off x="539552" y="4832469"/>
            <a:ext cx="1440160" cy="1224136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кутник 35"/>
          <p:cNvSpPr/>
          <p:nvPr/>
        </p:nvSpPr>
        <p:spPr>
          <a:xfrm>
            <a:off x="4860032" y="4832469"/>
            <a:ext cx="1440160" cy="1224136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кутник 36"/>
          <p:cNvSpPr/>
          <p:nvPr/>
        </p:nvSpPr>
        <p:spPr>
          <a:xfrm>
            <a:off x="3419872" y="4832469"/>
            <a:ext cx="1440160" cy="1224136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кутник 37"/>
          <p:cNvSpPr/>
          <p:nvPr/>
        </p:nvSpPr>
        <p:spPr>
          <a:xfrm>
            <a:off x="1979712" y="4832469"/>
            <a:ext cx="1440160" cy="1224136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кутник 24"/>
          <p:cNvSpPr/>
          <p:nvPr/>
        </p:nvSpPr>
        <p:spPr>
          <a:xfrm>
            <a:off x="539552" y="2348880"/>
            <a:ext cx="5760640" cy="3744416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948264" y="908720"/>
            <a:ext cx="144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Крыса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1" name="Округлений прямокутник 40"/>
          <p:cNvSpPr/>
          <p:nvPr/>
        </p:nvSpPr>
        <p:spPr>
          <a:xfrm>
            <a:off x="6732240" y="2276872"/>
            <a:ext cx="2016224" cy="381642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руглений прямокутник 41">
            <a:hlinkClick r:id="rId18" action="ppaction://hlinksldjump"/>
          </p:cNvPr>
          <p:cNvSpPr/>
          <p:nvPr/>
        </p:nvSpPr>
        <p:spPr>
          <a:xfrm>
            <a:off x="6876256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43" name="Округлений прямокутник 42">
            <a:hlinkClick r:id="rId19" action="ppaction://hlinksldjump"/>
          </p:cNvPr>
          <p:cNvSpPr/>
          <p:nvPr/>
        </p:nvSpPr>
        <p:spPr>
          <a:xfrm>
            <a:off x="7452320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44" name="Округлений прямокутник 43">
            <a:hlinkClick r:id="rId20" action="ppaction://hlinksldjump"/>
          </p:cNvPr>
          <p:cNvSpPr/>
          <p:nvPr/>
        </p:nvSpPr>
        <p:spPr>
          <a:xfrm>
            <a:off x="8028384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45" name="Округлений прямокутник 44">
            <a:hlinkClick r:id="rId21" action="ppaction://hlinksldjump"/>
          </p:cNvPr>
          <p:cNvSpPr/>
          <p:nvPr/>
        </p:nvSpPr>
        <p:spPr>
          <a:xfrm>
            <a:off x="6876256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46" name="Округлений прямокутник 45">
            <a:hlinkClick r:id="rId22" action="ppaction://hlinksldjump"/>
          </p:cNvPr>
          <p:cNvSpPr/>
          <p:nvPr/>
        </p:nvSpPr>
        <p:spPr>
          <a:xfrm>
            <a:off x="7452320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47" name="Округлений прямокутник 46">
            <a:hlinkClick r:id="rId23" action="ppaction://hlinksldjump"/>
          </p:cNvPr>
          <p:cNvSpPr/>
          <p:nvPr/>
        </p:nvSpPr>
        <p:spPr>
          <a:xfrm>
            <a:off x="8028384" y="3212976"/>
            <a:ext cx="57606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48" name="Округлений прямокутник 47">
            <a:hlinkClick r:id="rId24" action="ppaction://hlinksldjump"/>
          </p:cNvPr>
          <p:cNvSpPr/>
          <p:nvPr/>
        </p:nvSpPr>
        <p:spPr>
          <a:xfrm>
            <a:off x="6876256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49" name="Округлений прямокутник 48">
            <a:hlinkClick r:id="rId25" action="ppaction://hlinksldjump"/>
          </p:cNvPr>
          <p:cNvSpPr/>
          <p:nvPr/>
        </p:nvSpPr>
        <p:spPr>
          <a:xfrm>
            <a:off x="7452320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50" name="Округлений прямокутник 49">
            <a:hlinkClick r:id="rId26" action="ppaction://hlinksldjump"/>
          </p:cNvPr>
          <p:cNvSpPr/>
          <p:nvPr/>
        </p:nvSpPr>
        <p:spPr>
          <a:xfrm>
            <a:off x="8028384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9</a:t>
            </a:r>
            <a:endParaRPr lang="ru-RU" sz="2400" dirty="0"/>
          </a:p>
        </p:txBody>
      </p:sp>
      <p:sp>
        <p:nvSpPr>
          <p:cNvPr id="51" name="Округлений прямокутник 50">
            <a:hlinkClick r:id="rId27" action="ppaction://hlinksldjump"/>
          </p:cNvPr>
          <p:cNvSpPr/>
          <p:nvPr/>
        </p:nvSpPr>
        <p:spPr>
          <a:xfrm>
            <a:off x="6876256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52" name="Округлений прямокутник 51">
            <a:hlinkClick r:id="rId28" action="ppaction://hlinksldjump"/>
          </p:cNvPr>
          <p:cNvSpPr/>
          <p:nvPr/>
        </p:nvSpPr>
        <p:spPr>
          <a:xfrm>
            <a:off x="7452320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11</a:t>
            </a:r>
            <a:endParaRPr lang="ru-RU" sz="2400" dirty="0"/>
          </a:p>
        </p:txBody>
      </p:sp>
      <p:sp>
        <p:nvSpPr>
          <p:cNvPr id="53" name="Округлений прямокутник 52">
            <a:hlinkClick r:id="rId29" action="ppaction://hlinksldjump"/>
          </p:cNvPr>
          <p:cNvSpPr/>
          <p:nvPr/>
        </p:nvSpPr>
        <p:spPr>
          <a:xfrm>
            <a:off x="8028384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12</a:t>
            </a:r>
            <a:endParaRPr lang="ru-RU" sz="2400" dirty="0"/>
          </a:p>
        </p:txBody>
      </p:sp>
      <p:sp>
        <p:nvSpPr>
          <p:cNvPr id="54" name="Округлений прямокутник 53">
            <a:hlinkClick r:id="" action="ppaction://hlinkshowjump?jump=endshow"/>
          </p:cNvPr>
          <p:cNvSpPr/>
          <p:nvPr/>
        </p:nvSpPr>
        <p:spPr>
          <a:xfrm>
            <a:off x="6876256" y="5373216"/>
            <a:ext cx="172819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Выключить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2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5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xbt.com/dvd/panasonic/tx-pr50vt50/front-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6192688" cy="44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3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827584" y="620688"/>
            <a:ext cx="3960440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</a:rPr>
              <a:t>Сапоги со шпорами, хвост с узорами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539552" y="2348880"/>
            <a:ext cx="1440160" cy="122413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кутник 27"/>
          <p:cNvSpPr/>
          <p:nvPr/>
        </p:nvSpPr>
        <p:spPr>
          <a:xfrm>
            <a:off x="1979712" y="2348880"/>
            <a:ext cx="1440160" cy="122413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кутник 28"/>
          <p:cNvSpPr/>
          <p:nvPr/>
        </p:nvSpPr>
        <p:spPr>
          <a:xfrm>
            <a:off x="3419872" y="2348880"/>
            <a:ext cx="1440160" cy="1224136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кутник 29"/>
          <p:cNvSpPr/>
          <p:nvPr/>
        </p:nvSpPr>
        <p:spPr>
          <a:xfrm>
            <a:off x="4860032" y="2348880"/>
            <a:ext cx="1440160" cy="122413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кутник 30"/>
          <p:cNvSpPr/>
          <p:nvPr/>
        </p:nvSpPr>
        <p:spPr>
          <a:xfrm>
            <a:off x="539552" y="3585154"/>
            <a:ext cx="1440160" cy="122413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кутник 31"/>
          <p:cNvSpPr/>
          <p:nvPr/>
        </p:nvSpPr>
        <p:spPr>
          <a:xfrm>
            <a:off x="1979712" y="3585154"/>
            <a:ext cx="1440160" cy="122413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кутник 32"/>
          <p:cNvSpPr/>
          <p:nvPr/>
        </p:nvSpPr>
        <p:spPr>
          <a:xfrm>
            <a:off x="3419872" y="3585154"/>
            <a:ext cx="1440160" cy="1224136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кутник 33"/>
          <p:cNvSpPr/>
          <p:nvPr/>
        </p:nvSpPr>
        <p:spPr>
          <a:xfrm>
            <a:off x="4860032" y="3585154"/>
            <a:ext cx="1440160" cy="1224136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кутник 34"/>
          <p:cNvSpPr/>
          <p:nvPr/>
        </p:nvSpPr>
        <p:spPr>
          <a:xfrm>
            <a:off x="539552" y="4832469"/>
            <a:ext cx="1440160" cy="1224136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кутник 35"/>
          <p:cNvSpPr/>
          <p:nvPr/>
        </p:nvSpPr>
        <p:spPr>
          <a:xfrm>
            <a:off x="4860032" y="4832469"/>
            <a:ext cx="1440160" cy="1224136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кутник 36"/>
          <p:cNvSpPr/>
          <p:nvPr/>
        </p:nvSpPr>
        <p:spPr>
          <a:xfrm>
            <a:off x="3419872" y="4832469"/>
            <a:ext cx="1440160" cy="1224136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кутник 37"/>
          <p:cNvSpPr/>
          <p:nvPr/>
        </p:nvSpPr>
        <p:spPr>
          <a:xfrm>
            <a:off x="1979712" y="4832469"/>
            <a:ext cx="1440160" cy="1224136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кутник 24"/>
          <p:cNvSpPr/>
          <p:nvPr/>
        </p:nvSpPr>
        <p:spPr>
          <a:xfrm>
            <a:off x="539552" y="2348880"/>
            <a:ext cx="5760640" cy="3744416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7020272" y="908720"/>
            <a:ext cx="1315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Петух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1" name="Округлений прямокутник 40"/>
          <p:cNvSpPr/>
          <p:nvPr/>
        </p:nvSpPr>
        <p:spPr>
          <a:xfrm>
            <a:off x="6732240" y="2276872"/>
            <a:ext cx="2016224" cy="381642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руглений прямокутник 41">
            <a:hlinkClick r:id="rId18" action="ppaction://hlinksldjump"/>
          </p:cNvPr>
          <p:cNvSpPr/>
          <p:nvPr/>
        </p:nvSpPr>
        <p:spPr>
          <a:xfrm>
            <a:off x="6876256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43" name="Округлений прямокутник 42">
            <a:hlinkClick r:id="rId19" action="ppaction://hlinksldjump"/>
          </p:cNvPr>
          <p:cNvSpPr/>
          <p:nvPr/>
        </p:nvSpPr>
        <p:spPr>
          <a:xfrm>
            <a:off x="7452320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44" name="Округлений прямокутник 43">
            <a:hlinkClick r:id="rId20" action="ppaction://hlinksldjump"/>
          </p:cNvPr>
          <p:cNvSpPr/>
          <p:nvPr/>
        </p:nvSpPr>
        <p:spPr>
          <a:xfrm>
            <a:off x="8028384" y="2564904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45" name="Округлений прямокутник 44">
            <a:hlinkClick r:id="rId21" action="ppaction://hlinksldjump"/>
          </p:cNvPr>
          <p:cNvSpPr/>
          <p:nvPr/>
        </p:nvSpPr>
        <p:spPr>
          <a:xfrm>
            <a:off x="6876256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46" name="Округлений прямокутник 45">
            <a:hlinkClick r:id="rId22" action="ppaction://hlinksldjump"/>
          </p:cNvPr>
          <p:cNvSpPr/>
          <p:nvPr/>
        </p:nvSpPr>
        <p:spPr>
          <a:xfrm>
            <a:off x="7452320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47" name="Округлений прямокутник 46">
            <a:hlinkClick r:id="rId23" action="ppaction://hlinksldjump"/>
          </p:cNvPr>
          <p:cNvSpPr/>
          <p:nvPr/>
        </p:nvSpPr>
        <p:spPr>
          <a:xfrm>
            <a:off x="8028384" y="3212976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48" name="Округлений прямокутник 47">
            <a:hlinkClick r:id="rId24" action="ppaction://hlinksldjump"/>
          </p:cNvPr>
          <p:cNvSpPr/>
          <p:nvPr/>
        </p:nvSpPr>
        <p:spPr>
          <a:xfrm>
            <a:off x="6876256" y="3861048"/>
            <a:ext cx="57606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49" name="Округлений прямокутник 48">
            <a:hlinkClick r:id="rId25" action="ppaction://hlinksldjump"/>
          </p:cNvPr>
          <p:cNvSpPr/>
          <p:nvPr/>
        </p:nvSpPr>
        <p:spPr>
          <a:xfrm>
            <a:off x="7452320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50" name="Округлений прямокутник 49">
            <a:hlinkClick r:id="rId26" action="ppaction://hlinksldjump"/>
          </p:cNvPr>
          <p:cNvSpPr/>
          <p:nvPr/>
        </p:nvSpPr>
        <p:spPr>
          <a:xfrm>
            <a:off x="8028384" y="3861048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9</a:t>
            </a:r>
            <a:endParaRPr lang="ru-RU" sz="2400" dirty="0"/>
          </a:p>
        </p:txBody>
      </p:sp>
      <p:sp>
        <p:nvSpPr>
          <p:cNvPr id="51" name="Округлений прямокутник 50">
            <a:hlinkClick r:id="rId27" action="ppaction://hlinksldjump"/>
          </p:cNvPr>
          <p:cNvSpPr/>
          <p:nvPr/>
        </p:nvSpPr>
        <p:spPr>
          <a:xfrm>
            <a:off x="6876256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52" name="Округлений прямокутник 51">
            <a:hlinkClick r:id="rId28" action="ppaction://hlinksldjump"/>
          </p:cNvPr>
          <p:cNvSpPr/>
          <p:nvPr/>
        </p:nvSpPr>
        <p:spPr>
          <a:xfrm>
            <a:off x="7452320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11</a:t>
            </a:r>
            <a:endParaRPr lang="ru-RU" sz="2400" dirty="0"/>
          </a:p>
        </p:txBody>
      </p:sp>
      <p:sp>
        <p:nvSpPr>
          <p:cNvPr id="53" name="Округлений прямокутник 52">
            <a:hlinkClick r:id="rId29" action="ppaction://hlinksldjump"/>
          </p:cNvPr>
          <p:cNvSpPr/>
          <p:nvPr/>
        </p:nvSpPr>
        <p:spPr>
          <a:xfrm>
            <a:off x="8028384" y="4509120"/>
            <a:ext cx="57606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12</a:t>
            </a:r>
            <a:endParaRPr lang="ru-RU" sz="2400" dirty="0"/>
          </a:p>
        </p:txBody>
      </p:sp>
      <p:sp>
        <p:nvSpPr>
          <p:cNvPr id="54" name="Округлений прямокутник 53">
            <a:hlinkClick r:id="" action="ppaction://hlinkshowjump?jump=endshow"/>
          </p:cNvPr>
          <p:cNvSpPr/>
          <p:nvPr/>
        </p:nvSpPr>
        <p:spPr>
          <a:xfrm>
            <a:off x="6876256" y="5373216"/>
            <a:ext cx="172819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Выключить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71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5" grpId="0" animBg="1"/>
      <p:bldP spid="4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413</Words>
  <Application>Microsoft Office PowerPoint</Application>
  <PresentationFormat>Экран (4:3)</PresentationFormat>
  <Paragraphs>240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Arbat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olya</dc:creator>
  <cp:lastModifiedBy>Пользователь</cp:lastModifiedBy>
  <cp:revision>29</cp:revision>
  <dcterms:created xsi:type="dcterms:W3CDTF">2016-03-08T16:42:56Z</dcterms:created>
  <dcterms:modified xsi:type="dcterms:W3CDTF">2017-03-20T10:15:02Z</dcterms:modified>
</cp:coreProperties>
</file>